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61" r:id="rId4"/>
    <p:sldId id="270" r:id="rId5"/>
    <p:sldId id="263" r:id="rId6"/>
    <p:sldId id="269" r:id="rId7"/>
    <p:sldId id="262" r:id="rId8"/>
    <p:sldId id="266" r:id="rId9"/>
    <p:sldId id="267" r:id="rId10"/>
    <p:sldId id="264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075"/>
    <a:srgbClr val="003399"/>
    <a:srgbClr val="0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BC106-4015-4292-8B7B-B6E5C970532F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AD1AF-8B9D-49EA-B823-16C930DE3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0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38F67F-6F18-4AB5-B8F0-B4D7CD73006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2D8B71-F196-4F4C-A786-FEFC7DB8E33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0" y="116632"/>
            <a:ext cx="8243259" cy="144016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ВРЕДНЫЕ СОВЕТЫ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6"/>
          <a:stretch/>
        </p:blipFill>
        <p:spPr>
          <a:xfrm>
            <a:off x="1043608" y="1556792"/>
            <a:ext cx="7183113" cy="4215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6093296"/>
            <a:ext cx="3717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Команда кафедры детских болезней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0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7" y="24048"/>
            <a:ext cx="6333067" cy="426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332549" y="4232556"/>
            <a:ext cx="6478901" cy="26385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Ни за что не ешьте мясо!!!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Никогда не ешьте печень!!!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Препараты все с железом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Запивайте молоком!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000831" cy="381642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25101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 </a:t>
            </a:r>
          </a:p>
          <a:p>
            <a:pPr algn="ctr"/>
            <a:r>
              <a:rPr lang="ru-RU" sz="3200" b="1" dirty="0"/>
              <a:t> 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85254" y="1700808"/>
            <a:ext cx="4558746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Дозы вы не соблюдайте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5 таблеток,  30 капель…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Разницы особой  нету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Как и сколько применять!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798" y="3933056"/>
            <a:ext cx="5544616" cy="2718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Курс леченья сократите,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Но врачу не говорите!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Ведь леченье можно бросить,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Раз симптомы все прошли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" y="116632"/>
            <a:ext cx="7375626" cy="4392488"/>
          </a:xfrm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4077072"/>
            <a:ext cx="7416824" cy="2780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Доктор вам укажет каждый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Запасать железо важно!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Поупрямься и поспорь!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Но советы докторов выполняй беспрекословно!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И тогда сказать ты сможешь :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</a:rPr>
              <a:t>«Вам, спасибо.  Я -Здоров!»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" y="1"/>
            <a:ext cx="5874089" cy="393305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2348880"/>
            <a:ext cx="457200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Если быстро утомились,</a:t>
            </a:r>
          </a:p>
          <a:p>
            <a:r>
              <a:rPr lang="ru-RU" sz="2800" dirty="0">
                <a:solidFill>
                  <a:schemeClr val="bg1"/>
                </a:solidFill>
              </a:rPr>
              <a:t> и кружиться голова,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Шум в ушах, сердцебиенье,</a:t>
            </a:r>
          </a:p>
          <a:p>
            <a:r>
              <a:rPr lang="ru-RU" sz="2800" dirty="0">
                <a:solidFill>
                  <a:schemeClr val="bg1"/>
                </a:solidFill>
              </a:rPr>
              <a:t> И в глазах совсем темно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005064"/>
            <a:ext cx="4572000" cy="28225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Вы </a:t>
            </a:r>
            <a:r>
              <a:rPr lang="ru-RU" sz="2800" dirty="0">
                <a:solidFill>
                  <a:schemeClr val="bg1"/>
                </a:solidFill>
              </a:rPr>
              <a:t>в больницу не ходите!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Вы лежите и терпите!</a:t>
            </a:r>
          </a:p>
          <a:p>
            <a:r>
              <a:rPr lang="ru-RU" sz="2800" dirty="0">
                <a:solidFill>
                  <a:schemeClr val="bg1"/>
                </a:solidFill>
              </a:rPr>
              <a:t> И совсем не беспокойтесь</a:t>
            </a:r>
          </a:p>
          <a:p>
            <a:r>
              <a:rPr lang="ru-RU" sz="2800" dirty="0">
                <a:solidFill>
                  <a:schemeClr val="bg1"/>
                </a:solidFill>
              </a:rPr>
              <a:t> Ведь, авось, само пройдет.</a:t>
            </a:r>
          </a:p>
        </p:txBody>
      </p:sp>
    </p:spTree>
    <p:extLst>
      <p:ext uri="{BB962C8B-B14F-4D97-AF65-F5344CB8AC3E}">
        <p14:creationId xmlns:p14="http://schemas.microsoft.com/office/powerpoint/2010/main" val="6660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0118" r="16370" b="4426"/>
          <a:stretch/>
        </p:blipFill>
        <p:spPr>
          <a:xfrm>
            <a:off x="251520" y="188640"/>
            <a:ext cx="4104456" cy="3756836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38070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070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 </a:t>
            </a:r>
          </a:p>
          <a:p>
            <a:pPr algn="ctr"/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99992" y="332656"/>
            <a:ext cx="4536504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Побледнели кожа, ногти,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И одышка началась…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054653"/>
            <a:ext cx="6048672" cy="26007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Запускайте! Да подольше!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Пусть совсем вам </a:t>
            </a:r>
            <a:r>
              <a:rPr lang="ru-RU" sz="2800" b="1" dirty="0" err="1">
                <a:solidFill>
                  <a:schemeClr val="bg1"/>
                </a:solidFill>
              </a:rPr>
              <a:t>поплохеет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Ведь </a:t>
            </a:r>
            <a:r>
              <a:rPr lang="ru-RU" sz="2800" b="1" dirty="0">
                <a:solidFill>
                  <a:schemeClr val="bg1"/>
                </a:solidFill>
              </a:rPr>
              <a:t>лечить тяжелый случай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Интереснее врачам. </a:t>
            </a:r>
          </a:p>
        </p:txBody>
      </p:sp>
    </p:spTree>
    <p:extLst>
      <p:ext uri="{BB962C8B-B14F-4D97-AF65-F5344CB8AC3E}">
        <p14:creationId xmlns:p14="http://schemas.microsoft.com/office/powerpoint/2010/main" val="42845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91018"/>
            <a:ext cx="9144000" cy="326698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 </a:t>
            </a:r>
            <a:br>
              <a:rPr lang="ru-RU" sz="3200" b="1" dirty="0">
                <a:latin typeface="+mn-lt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056784" cy="47068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4499" y="3884558"/>
            <a:ext cx="4392488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Если, все - таки решили в поликлинику идти,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Чтобы врач нашел  причину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 И леченье предложил.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5561"/>
            <a:ext cx="44862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52672" r="18400" b="4488"/>
          <a:stretch/>
        </p:blipFill>
        <p:spPr>
          <a:xfrm>
            <a:off x="755576" y="83656"/>
            <a:ext cx="7359101" cy="344480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3528464"/>
            <a:ext cx="4572000" cy="3341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Если есть у вас болезни,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Кровь идет, живот болит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Или быстро в рост пустились-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3528464"/>
            <a:ext cx="4547956" cy="31683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То железо дефицит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Заподозрит умный доктор.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И отправит кровь сдавать.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/>
          <a:stretch/>
        </p:blipFill>
        <p:spPr>
          <a:xfrm>
            <a:off x="1" y="-5124"/>
            <a:ext cx="7020272" cy="440562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37530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1840" y="3753036"/>
            <a:ext cx="5832648" cy="29408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Не ходите! Не спешите!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Пальцы, вены берегите,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Ведь анализ сдать не просто,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Долго будет заживать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0" y="-17998"/>
            <a:ext cx="7308304" cy="43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402" y="4317212"/>
            <a:ext cx="4548598" cy="2489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Доктор выписал леченье,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 рационе измененья,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Больше вам сказал гулять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И Железо применять -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31914" y="4334075"/>
            <a:ext cx="4512086" cy="24723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Вы режим свой не меняйте!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Согласитесь, покивайте,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Но домой придя с приема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Вы оставьте все как есть!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2" y="116632"/>
            <a:ext cx="7139136" cy="4294577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223628" y="4238577"/>
            <a:ext cx="6696744" cy="25922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Дефицит не восполняйте!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Анемию не лечите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Ведь болеть куда приятней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Можно в школу не ходить.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9" y="116632"/>
            <a:ext cx="7602301" cy="43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4337720"/>
            <a:ext cx="7056784" cy="2520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За диетой не следите,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Все равно она не лечит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Без таблеток не поможет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Так зачем же соблюдать?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565</TotalTime>
  <Words>311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ВРЕДНЫЕ СОВЕТЫ</vt:lpstr>
      <vt:lpstr>Презентация PowerPoint</vt:lpstr>
      <vt:lpstr>Презентация PowerPoint</vt:lpstr>
      <vt:lpstr>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22</cp:revision>
  <dcterms:created xsi:type="dcterms:W3CDTF">2019-02-14T18:46:43Z</dcterms:created>
  <dcterms:modified xsi:type="dcterms:W3CDTF">2019-03-11T13:26:07Z</dcterms:modified>
</cp:coreProperties>
</file>