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92" r:id="rId5"/>
    <p:sldId id="295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6" r:id="rId30"/>
    <p:sldId id="285" r:id="rId31"/>
    <p:sldId id="284" r:id="rId32"/>
    <p:sldId id="288" r:id="rId33"/>
    <p:sldId id="289" r:id="rId34"/>
    <p:sldId id="291" r:id="rId35"/>
    <p:sldId id="290" r:id="rId36"/>
    <p:sldId id="293" r:id="rId37"/>
    <p:sldId id="294" r:id="rId38"/>
    <p:sldId id="296" r:id="rId39"/>
    <p:sldId id="297" r:id="rId40"/>
    <p:sldId id="283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6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916832"/>
            <a:ext cx="6630888" cy="20574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Миф или Правда?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501008"/>
            <a:ext cx="8229600" cy="244827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Железодефицитная анемия – это почти нормально для будущей мамы,  что она бывает у всех.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460432" y="6093296"/>
            <a:ext cx="226368" cy="23130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Анемия у беременных и впрямь довольно часто встречается. Но только потому, что многие женщины в детстве перенесли железодефицитное состояние, которое не было диагностировано и вылечено. А беременность стала тем стрессовым фактором, который превратил скрытую проблему в явную болезнь. Вот почему планирование беременности – такая важная штука. И оно обязательно должно включать исследование запасов железа в организме, чтобы избежать неприятных сюрпризов.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849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Донорство и кровопускание лечит малокровие.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388424" y="6093296"/>
            <a:ext cx="298376" cy="23130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 самом деле кровопускание благотворно сказывается на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эритропоэзе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 но кровопотеря при анемии, наоборот, может вызвать осложнения.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400" dirty="0" smtClean="0">
                <a:latin typeface="Arial" pitchFamily="34" charset="0"/>
                <a:cs typeface="Arial" pitchFamily="34" charset="0"/>
              </a:rPr>
            </a:b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1297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Пропью препарат железа один месяц и хватит.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532440" y="6021288"/>
            <a:ext cx="154360" cy="303312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Лечение железодефицитной анемии процесс долгий – сначала требуется восстановление нормального уровня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(что может занять 1-2 месяца), а затем восстановление запасов железа в организме (от 1-3 месяцев, в зависимости от степени тяжести анемии).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811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Любимое лакомство из детства — гематоген, делают из крови, он помогает при анемии.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388424" y="6165304"/>
            <a:ext cx="298376" cy="15929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Основу составляет кровь — хотя и в более технологичном варианте — альбумине. В его составе есть эритроциты, насыщенные содержащим железо гемоглобином.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Но важно знать: полезный альбумин — это только 5% батончика, около двух граммов. Остальная масса призвана хоть как-то облагородить вкус: согласно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 гематоген добавляются сгущенное с сахаром молоко — 30% общего веса, еще почти столько же крахмальной патоки, щепотка ванилина, а все оставшееся — это сахар-песок. То есть, по сути, гематоген представляет собой десерт, на три четверти с лишним состоящий из сахара.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1297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Препараты железа портят эмаль зубов.</a:t>
            </a:r>
            <a:r>
              <a:rPr lang="ru-RU" sz="6000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604448" y="6278880"/>
            <a:ext cx="8235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Одним из нежелательных явлений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применения солевых препаратов железа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выраженный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металлический привкус;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окрашивание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эмали зубов и десен, иногда стойкое;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нежелательные явления солевых препаратов железа обусловлены особенностями их химического строения или токсичностью для организма, даже в терапевтических дозах.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Если гемоглобин нормальный, то дефицита железа нет».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388424" y="5805264"/>
            <a:ext cx="298376" cy="51933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Железодефицитную анемию должен лечить гематолог.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10445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 этой задачей отлично справляются педиатры, терапевты и гинекологи, но к гематологу направляют  пациента с тяжелой анемией, при неэффективности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ферротерапии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подозрении на другой вид анемии.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132856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мяса- нет железа!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Все железо в продуктах питания представлено в двух формах-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гемовое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(та форма железа которая лучше усваивается организмом)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негомовое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Гемовое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железо содержится в продуктах животного происхождения ( мясо, рыба, птица) и лучше усваивается организмом.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Негемовое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железо содержится в продуктах растительного происхождения(морская капуста ,  гречка , чечевица)  и усваивается организмом от 2 до 20% в зависимости от сочетания продуктов.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вегетарианцев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веганов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ЖДА развивается с такой же частотой как и у людей, употребляющих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гемовое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железо.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Железодефицитная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анемия встречается только у человека.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дефиците данного элемента в кормах у животных развивается алиментарная анемия. Болезнь диагностируется  чаще у молодняка, беременных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лактирующих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самок.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Проявления ЖДА у животных сходны с таковыми у человека.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Гранат ценен прежде всего железом.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32048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не совсем так. Железо в гранате находится в труднодоступной для организма форме. Роль граната — поднимать общий тонус организма благодаря витаминам и аминокислотам. Именно это, вместе с препаратами железа, помогает справиться с анемией.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569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Красное сухое вино способно повысить уровень гемоглобина и помочь обновлению клеток крови.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Федорович Филатов в своей книге «Детские болезни» дает следующие рекомендации: «Чистый воздух, моцион, ограничение умственных занятий, питательная пища,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умеренные количества вина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(по чайной, десертной, столовой ложке хорошего портвейна перед едой, раза три в день), обтирания всего тела утром и вечером водкой, пребывание на море летом и купанья (если только они хорошо переносятся, т.е. вызывают аппетит и дают хороший сон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)…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Красное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вино является прекрасным антиоксидантом.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2317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89120"/>
          </a:xfrm>
        </p:spPr>
        <p:txBody>
          <a:bodyPr/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Скрытый дефицит железа – это состояние, когда гемоглобин ещё нормальный, но запасы железа (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ферритин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 уже истощены.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64502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Избыток  железа – полезно  для организма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96505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Железо – это переходный металл, легко отдающий электрон, в силу этого способный запускать цепные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свободнорадикальные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реакции, приводящие к образованию большого количества высокоактивных радикалов кислорода, которые могут повреждать клеточные мембраны, нуклеиновые кислоты, а также влиять на продукцию цитокинов, вызывая процесс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фиброзообразования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232074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 яблоко воткнуть гвозди, то в яблоках  будет больше железа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\Desktop\Новая папка\Конкурс\яблоко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50811"/>
            <a:ext cx="6408712" cy="41071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470921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  Греции за 1500 лет до н.э. врач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Мелампас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избавления принца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Ификласа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Тезалия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постгеморрагической анемии, давал ему вино с ржавчиной, соскобленной с лезвия старого ножа. Древние римляне отмечали, что вода, в которой находились заржавевшие железные мечи, обладает лечебными свойствами, и использовали ее для лечения больных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Обогащение продуктов питания железом – фортификация.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54347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2849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Легкий и эффективный способ увеличить ваш уровень железа — использовать чугунную посуду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378915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94928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Несколько исследований показали, что железо может быть освобождено в пищевые продукты, которые готовятся в чугунной посуде. Одно исследование показало, что произошло увеличение на 16,2% в содержании железа продуктами, приготовленными в чугунных горшках по сравнению с теми, которые готовились в посуде с тефлоновым покрытием.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Железо выщелачивается в пищу из чугунной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посуды.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Исследователи пришли к выводу, что «использование чугунной посуды — дешевый и устойчивый путь обеспечения населения достаточным количеством железа.»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исследования опубликованы в журнале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Lancet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статьи из которого в сжатом виде выложены в Американской Национальной Библиотеке Медицины Национальных Институтов Здоровья http://www.ncbi.nlm.nih.gov/pubmed/23868537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979163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050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Препараты, содержащие трехвалентное железо эффективнее препаратов на основе двухвалентного железа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266484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Yasa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соавт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показали одинаковую эффективность и переносимость сульфата железа  и препарата железа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на основе ГПК.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7341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849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Имеет 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значение,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какое время суток нужно принимать препараты железа?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Общеизвестно, что минимальная концентрация железа в организме приходится на 17:00-18:00 часов, поэтому употреблять препараты железа желательно в этот промежуток времени.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64502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Дефицит железа является естественным и не требует приема добавок или изменения диеты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64177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892480" cy="594928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Потребность в железе меняется в зависимости от возраста и состояния здоровья. Лучше всего наш организм воспринимает железо, полученное из мяса (в среднем усваивается 20%), чуть хуже — из рыбы и морепродуктов (около 11%), бобовых (7%) и орехов (6%). Из фруктов, овощей и круп усваивается лишь 1-3% железа.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улучшения усвоения железа важно также получать в нужном количестве витамины и минералы, которые играют роль катализаторов и помогают этому элементу всасываться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Витамин C. Железо почти не усваивается без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аскорбинки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поэтому в меню обязательно нужно включить продукты, богатые аскорбиновой кислотой, — ягоды, апельсины и грейпфруты, капусту, красный перец.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Витамин A. Если человеку не хватает витамина A, то железо не будет усваиваться и использоваться для «постройки» новых красных кровяных телец. Витамином A богаты многие оранжевые и желтые фрукты и овощи — именно это вещество придает им такие жизнерадостные цвета</a:t>
            </a: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Фолиевая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кислота (витамин B9). Она помогает всасыванию железа и нормализует работу пищеварительного тракта, а здоровое пищеварение крайне важно для усвоения этого элемента. Источники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фолиевой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кислоты — яйца, соя, дрожжи, зеленые листовые овощи, укроп, баклажаны, помидоры, куриная печень.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2079104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Если ребенок хорошо ест у него не может быть железодефицитной анемии.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892480" y="5589240"/>
            <a:ext cx="251520" cy="86072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pPr lvl="0" algn="ctr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периоды интенсивного роста ребенка (первые три года жизни ребенка, 7-8 лет,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пубертат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поступающего с едой железа может быть недостаточно, в связи с большим потребностями в элементе . </a:t>
            </a:r>
          </a:p>
          <a:p>
            <a:pPr lvl="0"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У часто болеющих детей идет большая затрата запасов железа. А так же у девочек в период становления менструации.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429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Железодефицитная анемия- болезнь бедняков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172400" y="6165304"/>
            <a:ext cx="514400" cy="15929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dirty="0" smtClean="0"/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Парадокс в том, что анемия – это не болезнь бедняков, которым нечего кушать, она встречается у мам и детей из разных социальных слоёв, с разным достатком и привычками питания.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3086</TotalTime>
  <Words>1027</Words>
  <Application>Microsoft Office PowerPoint</Application>
  <PresentationFormat>Экран (4:3)</PresentationFormat>
  <Paragraphs>64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Поток</vt:lpstr>
      <vt:lpstr>Миф или Правда? </vt:lpstr>
      <vt:lpstr>«Если гемоглобин нормальный, то дефицита железа нет». </vt:lpstr>
      <vt:lpstr>Слайд 3</vt:lpstr>
      <vt:lpstr>Дефицит железа является естественным и не требует приема добавок или изменения диеты </vt:lpstr>
      <vt:lpstr>Слайд 5</vt:lpstr>
      <vt:lpstr>Если ребенок хорошо ест у него не может быть железодефицитной анемии. </vt:lpstr>
      <vt:lpstr>Слайд 7</vt:lpstr>
      <vt:lpstr>Железодефицитная анемия- болезнь бедняков</vt:lpstr>
      <vt:lpstr>Слайд 9</vt:lpstr>
      <vt:lpstr>Железодефицитная анемия – это почти нормально для будущей мамы,  что она бывает у всех.   </vt:lpstr>
      <vt:lpstr>Слайд 11</vt:lpstr>
      <vt:lpstr>Донорство и кровопускание лечит малокровие.</vt:lpstr>
      <vt:lpstr>Слайд 13</vt:lpstr>
      <vt:lpstr>Пропью препарат железа один месяц и хватит.</vt:lpstr>
      <vt:lpstr>Слайд 15</vt:lpstr>
      <vt:lpstr>  Любимое лакомство из детства — гематоген, делают из крови, он помогает при анемии.  </vt:lpstr>
      <vt:lpstr>Слайд 17</vt:lpstr>
      <vt:lpstr>Препараты железа портят эмаль зубов. </vt:lpstr>
      <vt:lpstr>Слайд 19</vt:lpstr>
      <vt:lpstr>Железодефицитную анемию должен лечить гематолог.</vt:lpstr>
      <vt:lpstr>Слайд 21</vt:lpstr>
      <vt:lpstr>Нет мяса- нет железа!</vt:lpstr>
      <vt:lpstr>Слайд 23</vt:lpstr>
      <vt:lpstr>Железодефицитная анемия встречается только у человека.</vt:lpstr>
      <vt:lpstr>Слайд 25</vt:lpstr>
      <vt:lpstr>Гранат ценен прежде всего железом.</vt:lpstr>
      <vt:lpstr>Слайд 27</vt:lpstr>
      <vt:lpstr>Красное сухое вино способно повысить уровень гемоглобина и помочь обновлению клеток крови.</vt:lpstr>
      <vt:lpstr>Слайд 29</vt:lpstr>
      <vt:lpstr>Избыток  железа – полезно  для организма </vt:lpstr>
      <vt:lpstr>Слайд 31</vt:lpstr>
      <vt:lpstr>Если в яблоко воткнуть гвозди, то в яблоках  будет больше железа</vt:lpstr>
      <vt:lpstr>Слайд 33</vt:lpstr>
      <vt:lpstr>Легкий и эффективный способ увеличить ваш уровень железа — использовать чугунную посуду </vt:lpstr>
      <vt:lpstr>Слайд 35</vt:lpstr>
      <vt:lpstr>Препараты, содержащие трехвалентное железо эффективнее препаратов на основе двухвалентного железа </vt:lpstr>
      <vt:lpstr>Слайд 37</vt:lpstr>
      <vt:lpstr>Имеет ли значение, в какое время суток нужно принимать препараты железа?</vt:lpstr>
      <vt:lpstr>Слайд 39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Миф или Правда?</dc:title>
  <dc:creator>User</dc:creator>
  <cp:lastModifiedBy>User</cp:lastModifiedBy>
  <cp:revision>29</cp:revision>
  <dcterms:created xsi:type="dcterms:W3CDTF">2019-02-05T12:34:44Z</dcterms:created>
  <dcterms:modified xsi:type="dcterms:W3CDTF">2019-02-20T18:01:16Z</dcterms:modified>
</cp:coreProperties>
</file>