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28.xml" ContentType="application/vnd.openxmlformats-officedocument.presentationml.slide+xml"/>
  <Override PartName="/ppt/slides/slide26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layouts/slidelayout21.xml" ContentType="application/vnd.openxmlformats-officedocument.presentationml.slideLayout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22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9.xml" ContentType="application/vnd.openxmlformats-officedocument.presentationml.slide+xml"/>
  <Override PartName="/ppt/slides/slide6.xml" ContentType="application/vnd.openxmlformats-officedocument.presentationml.slide+xml"/>
  <Override PartName="/ppt/theme/themeoverride1.xml" ContentType="application/vnd.openxmlformats-officedocument.themeOverr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s/slide15.xml" ContentType="application/vnd.openxmlformats-officedocument.presentationml.slide+xml"/>
  <Override PartName="/ppt/slides/slide27.xml" ContentType="application/vnd.openxmlformats-officedocument.presentationml.slide+xml"/>
  <Override PartName="/ppt/theme/themeoverride2.xml" ContentType="application/vnd.openxmlformats-officedocument.themeOverride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ppt/slides/slide25.xml" ContentType="application/vnd.openxmlformats-officedocument.presentationml.slide+xml"/>
  <Override PartName="/ppt/slidelayouts/slidelayout14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3" r:id="rId1"/>
    <p:sldMasterId id="2147483696" r:id="rId2"/>
  </p:sldMasterIdLst>
  <p:notesMasterIdLst>
    <p:notesMasterId r:id="rId3"/>
  </p:notesMasterIdLst>
  <p:sldIdLst>
    <p:sldId id="274" r:id="rId4"/>
    <p:sldId id="272" r:id="rId5"/>
    <p:sldId id="268" r:id="rId6"/>
    <p:sldId id="269" r:id="rId7"/>
    <p:sldId id="270" r:id="rId8"/>
    <p:sldId id="273" r:id="rId9"/>
    <p:sldId id="266" r:id="rId10"/>
    <p:sldId id="271" r:id="rId11"/>
    <p:sldId id="275" r:id="rId12"/>
    <p:sldId id="276" r:id="rId13"/>
    <p:sldId id="265" r:id="rId14"/>
    <p:sldId id="264" r:id="rId15"/>
    <p:sldId id="279" r:id="rId16"/>
    <p:sldId id="280" r:id="rId17"/>
    <p:sldId id="281" r:id="rId18"/>
    <p:sldId id="282" r:id="rId19"/>
    <p:sldId id="283" r:id="rId20"/>
    <p:sldId id="277" r:id="rId21"/>
    <p:sldId id="278" r:id="rId22"/>
    <p:sldId id="286" r:id="rId23"/>
    <p:sldId id="287" r:id="rId24"/>
    <p:sldId id="288" r:id="rId25"/>
    <p:sldId id="284" r:id="rId26"/>
    <p:sldId id="285" r:id="rId27"/>
    <p:sldId id="258" r:id="rId28"/>
    <p:sldId id="289" r:id="rId29"/>
    <p:sldId id="290" r:id="rId30"/>
    <p:sldId id="257" r:id="rId31"/>
    <p:sldId id="263" r:id="rId32"/>
  </p:sldIdLst>
  <p:sldSz cx="9144000" cy="6858000" type="screen4x3"/>
  <p:notesSz cx="6858000" cy="9144000"/>
  <p:defaultTextStyle>
    <a:defPPr algn="l" eaLnBrk="1" latinLnBrk="0" hangingPunct="1">
      <a:defRPr kumimoji="0"/>
    </a:defPPr>
    <a:lvl1pPr marL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Tx/>
      <a:buNone/>
      <a:tabLst/>
      <a:defRPr kumimoji="0" sz="1200" b="0" i="0" u="none" baseline="0">
        <a:solidFill>
          <a:schemeClr val="tx1"/>
        </a:solidFill>
        <a:latin typeface="Arial" pitchFamily="34" charset="0"/>
      </a:defRPr>
    </a:lvl1pPr>
    <a:lvl2pPr marL="45720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Tx/>
      <a:buNone/>
      <a:tabLst/>
      <a:defRPr kumimoji="0" sz="1200" b="0" i="0" u="none" baseline="0">
        <a:solidFill>
          <a:schemeClr val="tx1"/>
        </a:solidFill>
        <a:latin typeface="Arial" pitchFamily="34" charset="0"/>
      </a:defRPr>
    </a:lvl2pPr>
    <a:lvl3pPr marL="91440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Tx/>
      <a:buNone/>
      <a:tabLst/>
      <a:defRPr kumimoji="0" sz="1200" b="0" i="0" u="none" baseline="0">
        <a:solidFill>
          <a:schemeClr val="tx1"/>
        </a:solidFill>
        <a:latin typeface="Arial" pitchFamily="34" charset="0"/>
      </a:defRPr>
    </a:lvl3pPr>
    <a:lvl4pPr marL="137160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Tx/>
      <a:buNone/>
      <a:tabLst/>
      <a:defRPr kumimoji="0" sz="1200" b="0" i="0" u="none" baseline="0">
        <a:solidFill>
          <a:schemeClr val="tx1"/>
        </a:solidFill>
        <a:latin typeface="Arial" pitchFamily="34" charset="0"/>
      </a:defRPr>
    </a:lvl4pPr>
    <a:lvl5pPr marL="182880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Tx/>
      <a:buNone/>
      <a:tabLst/>
      <a:defRPr kumimoji="0" sz="1200" b="0" i="0" u="none" baseline="0">
        <a:solidFill>
          <a:schemeClr val="tx1"/>
        </a:solidFill>
        <a:latin typeface="Arial" pitchFamily="34" charset="0"/>
      </a:defRPr>
    </a:lvl5pPr>
    <a:lvl6pPr marL="228600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Tx/>
      <a:buNone/>
      <a:tabLst/>
      <a:defRPr kumimoji="0" sz="1200" b="0" i="0" u="none" baseline="0">
        <a:solidFill>
          <a:schemeClr val="tx1"/>
        </a:solidFill>
        <a:latin typeface="Arial" pitchFamily="34" charset="0"/>
      </a:defRPr>
    </a:lvl6pPr>
    <a:lvl7pPr marL="274320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Tx/>
      <a:buNone/>
      <a:tabLst/>
      <a:defRPr kumimoji="0" sz="1200" b="0" i="0" u="none" baseline="0">
        <a:solidFill>
          <a:schemeClr val="tx1"/>
        </a:solidFill>
        <a:latin typeface="Arial" pitchFamily="34" charset="0"/>
      </a:defRPr>
    </a:lvl7pPr>
    <a:lvl8pPr marL="320040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Tx/>
      <a:buNone/>
      <a:tabLst/>
      <a:defRPr kumimoji="0" sz="1200" b="0" i="0" u="none" baseline="0">
        <a:solidFill>
          <a:schemeClr val="tx1"/>
        </a:solidFill>
        <a:latin typeface="Arial" pitchFamily="34" charset="0"/>
      </a:defRPr>
    </a:lvl8pPr>
    <a:lvl9pPr marL="365760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FontTx/>
      <a:buNone/>
      <a:tabLst/>
      <a:defRPr kumimoji="0" sz="1200" b="0" i="0" u="none" baseline="0">
        <a:solidFill>
          <a:schemeClr val="tx1"/>
        </a:solidFill>
        <a:latin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" Type="http://schemas.openxmlformats.org/officeDocument/2006/relationships/notesMaster" Target="notesMasters/notesMaster1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tableStyles" Target="tableStyles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3" name="Заполнитель даты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/>
          <a:p>
            <a:r>
              <a:rPr lang="en-US" smtClean="0"/>
              <a:t>*</a:t>
            </a:r>
            <a:endParaRPr lang="en-US"/>
          </a:p>
        </p:txBody>
      </p:sp>
      <p:sp>
        <p:nvSpPr>
          <p:cNvPr id="4" name="Заполнитель изображения слайда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  <a:p>
            <a:endParaRPr lang="en-US"/>
          </a:p>
        </p:txBody>
      </p:sp>
      <p:sp>
        <p:nvSpPr>
          <p:cNvPr id="5" name="Заполнитель заметок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</a:p>
          <a:p>
            <a:pPr lvl="0"/>
            <a:r>
              <a:rPr lang="ru-RU" altLang="en-US"/>
              <a:t>Щелкните для изменения стиля основного текста</a:t>
            </a:r>
            <a:endParaRPr lang="en-US"/>
          </a:p>
          <a:p>
            <a:pPr lvl="1"/>
            <a:r>
              <a:rPr lang="ru-RU" altLang="en-US"/>
              <a:t>Второй уровень</a:t>
            </a:r>
            <a:endParaRPr lang="en-US"/>
          </a:p>
          <a:p>
            <a:pPr lvl="2"/>
            <a:r>
              <a:rPr lang="ru-RU" altLang="en-US"/>
              <a:t>Третий уровень</a:t>
            </a:r>
            <a:endParaRPr lang="en-US"/>
          </a:p>
          <a:p>
            <a:pPr lvl="3"/>
            <a:r>
              <a:rPr lang="ru-RU" altLang="en-US"/>
              <a:t>Четвертый уровень</a:t>
            </a:r>
            <a:endParaRPr lang="en-US"/>
          </a:p>
          <a:p>
            <a:pPr lvl="4"/>
            <a:r>
              <a:rPr lang="ru-RU" altLang="en-US"/>
              <a:t>Пятый уровень</a:t>
            </a:r>
            <a:endParaRPr lang="en-US"/>
          </a:p>
        </p:txBody>
      </p:sp>
      <p:sp>
        <p:nvSpPr>
          <p:cNvPr id="6" name="Заполнитель нижнего колонтитула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7" name="Заполнитель номера слайда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/>
          <a:p>
            <a:r>
              <a:rPr lang="en-US" smtClean="0"/>
              <a:t>#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4C065FE-E62C-441B-8C3E-83C743198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97407F9-11A0-4EE3-9CEB-67A29B4DA2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даты 1"/>
          <p:cNvSpPr>
            <a:spLocks noGrp="1" noSelect="0" noRot="0" noChangeAspect="0" noMove="0" noEditPoints="0" noAdjustHandles="0"/>
          </p:cNvSpPr>
          <p:nvPr>
            <p:ph type="dt" sz="quarter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3" name="Заполнитель нижнего колонтитула 2"/>
          <p:cNvSpPr>
            <a:spLocks noGrp="1" noSelect="0" noRot="0" noChangeAspect="0" noMove="0" noEditPoints="0" noAdjustHandles="0"/>
          </p:cNvSpPr>
          <p:nvPr>
            <p:ph type="ftr" sz="quarter" idx="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4" name="Заполнитель номера слайда 3"/>
          <p:cNvSpPr>
            <a:spLocks noGrp="1" noSelect="0" noRot="0" noChangeAspect="0" noMove="0" noEditPoints="0" noAdjustHandles="0"/>
          </p:cNvSpPr>
          <p:nvPr>
            <p:ph type="sldNum" sz="quarter" idx="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BF376D91-B657-438E-9ABC-C41CA6D4956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изображения 2"/>
          <p:cNvSpPr>
            <a:spLocks noGrp="1" noSelect="0" noRot="0" noChangeAspect="0" noMove="0" noEditPoints="0" noAdjustHandles="0"/>
          </p:cNvSpPr>
          <p:nvPr>
            <p:ph type="pic" idx="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anchor="t"/>
          <a:lstStyle>
            <a:lvl1pPr>
              <a:buNone/>
              <a:defRPr sz="3200"/>
            </a:lvl1pPr>
            <a:lvl2pPr>
              <a:buNone/>
              <a:defRPr sz="3000"/>
            </a:lvl2pPr>
            <a:lvl3pPr>
              <a:buNone/>
              <a:defRPr sz="2800"/>
            </a:lvl3pPr>
            <a:lvl4pPr>
              <a:buNone/>
              <a:defRPr sz="2600"/>
            </a:lvl4pPr>
            <a:lvl5pPr>
              <a:buNone/>
              <a:defRPr sz="2400"/>
            </a:lvl5pPr>
            <a:lvl6pPr>
              <a:buNone/>
              <a:defRPr sz="2200"/>
            </a:lvl6pPr>
            <a:lvl7pPr>
              <a:buNone/>
              <a:defRPr sz="2000"/>
            </a:lvl7pPr>
            <a:lvl8pPr>
              <a:buNone/>
              <a:defRPr sz="2000"/>
            </a:lvl8pPr>
            <a:lvl9pPr>
              <a:buNone/>
              <a:defRPr sz="2000"/>
            </a:lvl9pPr>
          </a:lstStyle>
          <a:p>
            <a:pPr lvl="0"/>
            <a:endParaRPr lang="en-US"/>
          </a:p>
        </p:txBody>
      </p:sp>
      <p:sp>
        <p:nvSpPr>
          <p:cNvPr id="4" name="Заполнитель текста 3"/>
          <p:cNvSpPr>
            <a:spLocks noGrp="1" noSelect="0" noRot="0" noChangeAspect="0" noMove="0" noEditPoints="0" noAdjustHandles="0"/>
          </p:cNvSpPr>
          <p:nvPr>
            <p:ph type="body" sz="half" idx="2"/>
          </p:nvPr>
        </p:nvSpPr>
        <p:spPr>
          <a:xfrm>
            <a:off x="1792288" y="5367338"/>
            <a:ext cx="5486401" cy="80486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  <a:lvl6pPr marL="2286000" indent="0">
              <a:buNone/>
              <a:defRPr sz="800"/>
            </a:lvl6pPr>
            <a:lvl7pPr marL="2743200" indent="0">
              <a:buNone/>
              <a:defRPr sz="800"/>
            </a:lvl7pPr>
            <a:lvl8pPr marL="3200400" indent="0">
              <a:buNone/>
              <a:defRPr sz="800"/>
            </a:lvl8pPr>
            <a:lvl9pPr marL="3657600" indent="0">
              <a:buNone/>
              <a:defRPr sz="8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  <a:endParaRPr lang="en-US"/>
          </a:p>
        </p:txBody>
      </p:sp>
      <p:sp>
        <p:nvSpPr>
          <p:cNvPr id="5" name="Заполнитель номера слайда 4"/>
          <p:cNvSpPr>
            <a:spLocks noGrp="1" noSelect="0" noRot="0" noChangeAspect="0" noMove="0" noEditPoints="0" noAdjustHandles="0"/>
          </p:cNvSpPr>
          <p:nvPr>
            <p:ph type="sldNum" sz="quarter" idx="3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4AFDB3D5-E2A5-441C-BFE8-0DE7320664EE}" type="slidenum">
              <a:rPr lang="ru-RU"/>
              <a:t>‹#›</a:t>
            </a:fld>
            <a:endParaRPr lang="ru-RU"/>
          </a:p>
        </p:txBody>
      </p:sp>
      <p:sp>
        <p:nvSpPr>
          <p:cNvPr id="6" name="Заполнитель даты 5"/>
          <p:cNvSpPr>
            <a:spLocks noGrp="1" noSelect="0" noRot="0" noChangeAspect="0" noMove="0" noEditPoints="0" noAdjustHandles="0"/>
          </p:cNvSpPr>
          <p:nvPr>
            <p:ph type="dt" sz="half" idx="4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7" name="Заполнитель нижнего колонтитула 6"/>
          <p:cNvSpPr>
            <a:spLocks noGrp="1" noSelect="0" noRot="0" noChangeAspect="0" noMove="0" noEditPoints="0" noAdjustHandles="0"/>
          </p:cNvSpPr>
          <p:nvPr>
            <p:ph type="ftr" sz="quarter" idx="5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Название и текст по вертикал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320"/>
            <a:ext cx="8229600" cy="1145286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текста по вертикали 2"/>
          <p:cNvSpPr>
            <a:spLocks noGrp="1" noSelect="0" noRot="0" noChangeAspect="0" noMove="0" noEditPoints="0" noAdjustHandles="0"/>
          </p:cNvSpPr>
          <p:nvPr>
            <p:ph type="body" orient="vert" idx="1"/>
          </p:nvPr>
        </p:nvSpPr>
        <p:spPr>
          <a:xfrm>
            <a:off x="457200" y="1604772"/>
            <a:ext cx="8229600" cy="4505706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Заполнитель номера слайда 3"/>
          <p:cNvSpPr>
            <a:spLocks noGrp="1" noSelect="0" noRot="0" noChangeAspect="0" noMove="0" noEditPoints="0" noAdjustHandles="0"/>
          </p:cNvSpPr>
          <p:nvPr>
            <p:ph type="sldNum" sz="quarter" idx="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B5455557-C2C5-4F2B-89D9-293E59ED81A2}" type="slidenum">
              <a:rPr lang="ru-RU"/>
              <a:t>‹#›</a:t>
            </a:fld>
            <a:endParaRPr lang="ru-RU"/>
          </a:p>
        </p:txBody>
      </p:sp>
      <p:sp>
        <p:nvSpPr>
          <p:cNvPr id="5" name="Заполнитель даты 4"/>
          <p:cNvSpPr>
            <a:spLocks noGrp="1" noSelect="0" noRot="0" noChangeAspect="0" noMove="0" noEditPoints="0" noAdjustHandles="0"/>
          </p:cNvSpPr>
          <p:nvPr>
            <p:ph type="dt" sz="half" idx="3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6" name="Заполнитель нижнего колонтитула 5"/>
          <p:cNvSpPr>
            <a:spLocks noGrp="1" noSelect="0" noRot="0" noChangeAspect="0" noMove="0" noEditPoints="0" noAdjustHandles="0"/>
          </p:cNvSpPr>
          <p:nvPr>
            <p:ph type="ftr" sz="quarter" idx="4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Название по вертикали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 orient="vert"/>
          </p:nvPr>
        </p:nvSpPr>
        <p:spPr>
          <a:xfrm>
            <a:off x="6629400" y="274320"/>
            <a:ext cx="2057400" cy="5849874"/>
          </a:xfrm>
          <a:prstGeom prst="rect">
            <a:avLst/>
          </a:prstGeom>
        </p:spPr>
        <p:txBody>
          <a:bodyPr vert="eaVert"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текста по вертикали 2"/>
          <p:cNvSpPr>
            <a:spLocks noGrp="1" noSelect="0" noRot="0" noChangeAspect="0" noMove="0" noEditPoints="0" noAdjustHandles="0"/>
          </p:cNvSpPr>
          <p:nvPr>
            <p:ph type="body" orient="vert" idx="1"/>
          </p:nvPr>
        </p:nvSpPr>
        <p:spPr>
          <a:xfrm>
            <a:off x="457200" y="274320"/>
            <a:ext cx="6016752" cy="5849874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Заполнитель номера слайда 3"/>
          <p:cNvSpPr>
            <a:spLocks noGrp="1" noSelect="0" noRot="0" noChangeAspect="0" noMove="0" noEditPoints="0" noAdjustHandles="0"/>
          </p:cNvSpPr>
          <p:nvPr>
            <p:ph type="sldNum" sz="quarter" idx="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C0154225-41B6-4C33-A26D-BB974000A731}" type="slidenum">
              <a:rPr lang="ru-RU"/>
              <a:t>‹#›</a:t>
            </a:fld>
            <a:endParaRPr lang="ru-RU"/>
          </a:p>
        </p:txBody>
      </p:sp>
      <p:sp>
        <p:nvSpPr>
          <p:cNvPr id="5" name="Заполнитель даты 4"/>
          <p:cNvSpPr>
            <a:spLocks noGrp="1" noSelect="0" noRot="0" noChangeAspect="0" noMove="0" noEditPoints="0" noAdjustHandles="0"/>
          </p:cNvSpPr>
          <p:nvPr>
            <p:ph type="dt" sz="half" idx="3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6" name="Заполнитель нижнего колонтитула 5"/>
          <p:cNvSpPr>
            <a:spLocks noGrp="1" noSelect="0" noRot="0" noChangeAspect="0" noMove="0" noEditPoints="0" noAdjustHandles="0"/>
          </p:cNvSpPr>
          <p:nvPr>
            <p:ph type="ftr" sz="quarter" idx="4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 noEditPoint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lvl="0"/>
            <a:r>
              <a:rPr lang="ru-RU" altLang="en-US"/>
              <a:t>Щелкните для изменения стиля основного подзаголовка</a:t>
            </a:r>
            <a:endParaRPr lang="en-US"/>
          </a:p>
        </p:txBody>
      </p:sp>
      <p:sp>
        <p:nvSpPr>
          <p:cNvPr id="4" name="Заполнитель даты 3"/>
          <p:cNvSpPr>
            <a:spLocks noGrp="1" noSelect="0" noRot="0" noChangeAspect="0" noMove="0" noEditPoints="0" noAdjustHandles="0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5" name="Заполнитель нижнего колонтитула 4"/>
          <p:cNvSpPr>
            <a:spLocks noGrp="1" noSelect="0" noRot="0" noChangeAspect="0" noMove="0" noEditPoints="0" noAdjustHandles="0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6" name="Заполнитель номера слайда 5"/>
          <p:cNvSpPr>
            <a:spLocks noGrp="1" noSelect="0" noRot="0" noChangeAspect="0" noMove="0" noEditPoints="0" noAdjustHandles="0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B925D5B4-F951-4F9E-8F07-71C62ECACBCD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ние и контен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320"/>
            <a:ext cx="8229600" cy="1145286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контента 2"/>
          <p:cNvSpPr>
            <a:spLocks noGrp="1" noSelect="0" noRot="0" noChangeAspect="0" noMove="0" noEditPoints="0" noAdjustHandles="0"/>
          </p:cNvSpPr>
          <p:nvPr>
            <p:ph idx="1"/>
          </p:nvPr>
        </p:nvSpPr>
        <p:spPr>
          <a:xfrm>
            <a:off x="457200" y="1604772"/>
            <a:ext cx="8229600" cy="4505706"/>
          </a:xfrm>
          <a:prstGeom prst="rect">
            <a:avLst/>
          </a:prstGeom>
        </p:spPr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Заполнитель даты 3"/>
          <p:cNvSpPr>
            <a:spLocks noGrp="1" noSelect="0" noRot="0" noChangeAspect="0" noMove="0" noEditPoints="0" noAdjustHandles="0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5" name="Заполнитель нижнего колонтитула 4"/>
          <p:cNvSpPr>
            <a:spLocks noGrp="1" noSelect="0" noRot="0" noChangeAspect="0" noMove="0" noEditPoints="0" noAdjustHandles="0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6" name="Заполнитель номера слайда 5"/>
          <p:cNvSpPr>
            <a:spLocks noGrp="1" noSelect="0" noRot="0" noChangeAspect="0" noMove="0" noEditPoints="0" noAdjustHandles="0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E03B44A2-A128-4D8B-930F-2920D955E65D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altLang="en-US"/>
              <a:t>Щелкните для изменения стиля основного текста</a:t>
            </a:r>
            <a:endParaRPr lang="en-US"/>
          </a:p>
        </p:txBody>
      </p:sp>
      <p:sp>
        <p:nvSpPr>
          <p:cNvPr id="4" name="Заполнитель даты 3"/>
          <p:cNvSpPr>
            <a:spLocks noGrp="1" noSelect="0" noRot="0" noChangeAspect="0" noMove="0" noEditPoints="0" noAdjustHandles="0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5" name="Заполнитель нижнего колонтитула 4"/>
          <p:cNvSpPr>
            <a:spLocks noGrp="1" noSelect="0" noRot="0" noChangeAspect="0" noMove="0" noEditPoints="0" noAdjustHandles="0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6" name="Заполнитель номера слайда 5"/>
          <p:cNvSpPr>
            <a:spLocks noGrp="1" noSelect="0" noRot="0" noChangeAspect="0" noMove="0" noEditPoints="0" noAdjustHandles="0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5A5696B6-1CF7-4ADD-9DF8-0828A3BD88D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контен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320"/>
            <a:ext cx="8229600" cy="1145286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контента 2"/>
          <p:cNvSpPr>
            <a:spLocks noGrp="1" noSelect="0" noRot="0" noChangeAspect="0" noMove="0" noEditPoints="0" noAdjustHandles="0"/>
          </p:cNvSpPr>
          <p:nvPr>
            <p:ph sz="half" idx="1"/>
          </p:nvPr>
        </p:nvSpPr>
        <p:spPr>
          <a:xfrm>
            <a:off x="457200" y="1604772"/>
            <a:ext cx="4023360" cy="4505706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Заполнитель контента 3"/>
          <p:cNvSpPr>
            <a:spLocks noGrp="1" noSelect="0" noRot="0" noChangeAspect="0" noMove="0" noEditPoints="0" noAdjustHandles="0"/>
          </p:cNvSpPr>
          <p:nvPr>
            <p:ph sz="half" idx="2"/>
          </p:nvPr>
        </p:nvSpPr>
        <p:spPr>
          <a:xfrm>
            <a:off x="4654296" y="1604772"/>
            <a:ext cx="4023360" cy="4505706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Заполнитель даты 4"/>
          <p:cNvSpPr>
            <a:spLocks noGrp="1" noSelect="0" noRot="0" noChangeAspect="0" noMove="0" noEditPoints="0" noAdjustHandles="0"/>
          </p:cNvSpPr>
          <p:nvPr>
            <p:ph type="dt" sz="quarter" idx="3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6" name="Заполнитель нижнего колонтитула 5"/>
          <p:cNvSpPr>
            <a:spLocks noGrp="1" noSelect="0" noRot="0" noChangeAspect="0" noMove="0" noEditPoints="0" noAdjustHandles="0"/>
          </p:cNvSpPr>
          <p:nvPr>
            <p:ph type="ftr" sz="quarter" idx="4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7" name="Заполнитель номера слайда 6"/>
          <p:cNvSpPr>
            <a:spLocks noGrp="1" noSelect="0" noRot="0" noChangeAspect="0" noMove="0" noEditPoints="0" noAdjustHandles="0"/>
          </p:cNvSpPr>
          <p:nvPr>
            <p:ph type="sldNum" sz="quarter" idx="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2821D2B5-D419-418B-B14F-18C8FFF1599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320"/>
            <a:ext cx="8229600" cy="1145286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текста 2"/>
          <p:cNvSpPr>
            <a:spLocks noGrp="1" noSelect="0" noRot="0" noChangeAspect="0" noMove="0" noEditPoints="0" noAdjustHandles="0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200" b="1"/>
            </a:lvl2pPr>
            <a:lvl3pPr marL="914400" indent="0">
              <a:buNone/>
              <a:defRPr sz="20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400" b="1"/>
            </a:lvl6pPr>
            <a:lvl7pPr marL="2743200" indent="0">
              <a:buNone/>
              <a:defRPr sz="1400" b="1"/>
            </a:lvl7pPr>
            <a:lvl8pPr marL="3200400" indent="0">
              <a:buNone/>
              <a:defRPr sz="1400" b="1"/>
            </a:lvl8pPr>
            <a:lvl9pPr marL="3657600" indent="0">
              <a:buNone/>
              <a:defRPr sz="1400" b="1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  <a:endParaRPr lang="en-US"/>
          </a:p>
        </p:txBody>
      </p:sp>
      <p:sp>
        <p:nvSpPr>
          <p:cNvPr id="4" name="Заполнитель контента 3"/>
          <p:cNvSpPr>
            <a:spLocks noGrp="1" noSelect="0" noRot="0" noChangeAspect="0" noMove="0" noEditPoints="0" noAdjustHandles="0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anchor="t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Заполнитель текста 4"/>
          <p:cNvSpPr>
            <a:spLocks noGrp="1" noSelect="0" noRot="0" noChangeAspect="0" noMove="0" noEditPoints="0" noAdjustHandles="0"/>
          </p:cNvSpPr>
          <p:nvPr>
            <p:ph type="body" idx="3"/>
          </p:nvPr>
        </p:nvSpPr>
        <p:spPr>
          <a:xfrm>
            <a:off x="4645025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200" b="1"/>
            </a:lvl2pPr>
            <a:lvl3pPr marL="914400" indent="0">
              <a:buNone/>
              <a:defRPr sz="20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400" b="1"/>
            </a:lvl6pPr>
            <a:lvl7pPr marL="2743200" indent="0">
              <a:buNone/>
              <a:defRPr sz="1400" b="1"/>
            </a:lvl7pPr>
            <a:lvl8pPr marL="3200400" indent="0">
              <a:buNone/>
              <a:defRPr sz="1400" b="1"/>
            </a:lvl8pPr>
            <a:lvl9pPr marL="3657600" indent="0">
              <a:buNone/>
              <a:defRPr sz="1400" b="1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  <a:endParaRPr lang="en-US"/>
          </a:p>
        </p:txBody>
      </p:sp>
      <p:sp>
        <p:nvSpPr>
          <p:cNvPr id="6" name="Заполнитель контента 5"/>
          <p:cNvSpPr>
            <a:spLocks noGrp="1" noSelect="0" noRot="0" noChangeAspect="0" noMove="0" noEditPoints="0" noAdjustHandles="0"/>
          </p:cNvSpPr>
          <p:nvPr>
            <p:ph sz="half" idx="4"/>
          </p:nvPr>
        </p:nvSpPr>
        <p:spPr>
          <a:xfrm>
            <a:off x="4645025" y="2174875"/>
            <a:ext cx="4040188" cy="3951288"/>
          </a:xfrm>
          <a:prstGeom prst="rect">
            <a:avLst/>
          </a:prstGeom>
        </p:spPr>
        <p:txBody>
          <a:bodyPr anchor="t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Заполнитель даты 6"/>
          <p:cNvSpPr>
            <a:spLocks noGrp="1" noSelect="0" noRot="0" noChangeAspect="0" noMove="0" noEditPoints="0" noAdjustHandles="0"/>
          </p:cNvSpPr>
          <p:nvPr>
            <p:ph type="dt" sz="quarter" idx="5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8" name="Заполнитель нижнего колонтитула 7"/>
          <p:cNvSpPr>
            <a:spLocks noGrp="1" noSelect="0" noRot="0" noChangeAspect="0" noMove="0" noEditPoints="0" noAdjustHandles="0"/>
          </p:cNvSpPr>
          <p:nvPr>
            <p:ph type="ftr" sz="quarter" idx="6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9" name="Заполнитель номера слайда 8"/>
          <p:cNvSpPr>
            <a:spLocks noGrp="1" noSelect="0" noRot="0" noChangeAspect="0" noMove="0" noEditPoints="0" noAdjustHandles="0"/>
          </p:cNvSpPr>
          <p:nvPr>
            <p:ph type="sldNum" sz="quarter" idx="7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927A6301-4638-4FFF-82C5-D88F5E53CCE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назв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320"/>
            <a:ext cx="8229600" cy="1145286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даты 2"/>
          <p:cNvSpPr>
            <a:spLocks noGrp="1" noSelect="0" noRot="0" noChangeAspect="0" noMove="0" noEditPoints="0" noAdjustHandles="0"/>
          </p:cNvSpPr>
          <p:nvPr>
            <p:ph type="dt" sz="quarter" idx="1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4" name="Заполнитель нижнего колонтитула 3"/>
          <p:cNvSpPr>
            <a:spLocks noGrp="1" noSelect="0" noRot="0" noChangeAspect="0" noMove="0" noEditPoints="0" noAdjustHandles="0"/>
          </p:cNvSpPr>
          <p:nvPr>
            <p:ph type="ftr" sz="quarter" idx="2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5" name="Заполнитель номера слайда 4"/>
          <p:cNvSpPr>
            <a:spLocks noGrp="1" noSelect="0" noRot="0" noChangeAspect="0" noMove="0" noEditPoints="0" noAdjustHandles="0"/>
          </p:cNvSpPr>
          <p:nvPr>
            <p:ph type="sldNum" sz="quarter" idx="3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F0653053-9327-4684-AD2A-10066C515F3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Контен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контента 2"/>
          <p:cNvSpPr>
            <a:spLocks noGrp="1" noSelect="0" noRot="0" noChangeAspect="0" noMove="0" noEditPoints="0" noAdjustHandles="0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anchor="t"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600"/>
            </a:lvl4pPr>
            <a:lvl5pPr>
              <a:defRPr sz="2400"/>
            </a:lvl5pPr>
            <a:lvl6pPr>
              <a:defRPr sz="22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Заполнитель текста 3"/>
          <p:cNvSpPr>
            <a:spLocks noGrp="1" noSelect="0" noRot="0" noChangeAspect="0" noMove="0" noEditPoints="0" noAdjustHandles="0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  <a:lvl6pPr marL="2286000" indent="0">
              <a:buNone/>
              <a:defRPr sz="800"/>
            </a:lvl6pPr>
            <a:lvl7pPr marL="2743200" indent="0">
              <a:buNone/>
              <a:defRPr sz="800"/>
            </a:lvl7pPr>
            <a:lvl8pPr marL="3200400" indent="0">
              <a:buNone/>
              <a:defRPr sz="800"/>
            </a:lvl8pPr>
            <a:lvl9pPr marL="3657600" indent="0">
              <a:buNone/>
              <a:defRPr sz="8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  <a:endParaRPr lang="en-US"/>
          </a:p>
        </p:txBody>
      </p:sp>
      <p:sp>
        <p:nvSpPr>
          <p:cNvPr id="5" name="Заполнитель даты 4"/>
          <p:cNvSpPr>
            <a:spLocks noGrp="1" noSelect="0" noRot="0" noChangeAspect="0" noMove="0" noEditPoints="0" noAdjustHandles="0"/>
          </p:cNvSpPr>
          <p:nvPr>
            <p:ph type="dt" sz="quarter" idx="3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6" name="Заполнитель нижнего колонтитула 5"/>
          <p:cNvSpPr>
            <a:spLocks noGrp="1" noSelect="0" noRot="0" noChangeAspect="0" noMove="0" noEditPoints="0" noAdjustHandles="0"/>
          </p:cNvSpPr>
          <p:nvPr>
            <p:ph type="ftr" sz="quarter" idx="4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7" name="Заполнитель номера слайда 6"/>
          <p:cNvSpPr>
            <a:spLocks noGrp="1" noSelect="0" noRot="0" noChangeAspect="0" noMove="0" noEditPoints="0" noAdjustHandles="0"/>
          </p:cNvSpPr>
          <p:nvPr>
            <p:ph type="sldNum" sz="quarter" idx="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4358B92F-5DB9-4F5C-9A90-30742DAF482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номера слайда 1"/>
          <p:cNvSpPr>
            <a:spLocks noGrp="1" noSelect="0" noRot="0" noChangeAspect="0" noMove="0" noEditPoints="0" noAdjustHandles="0"/>
          </p:cNvSpPr>
          <p:nvPr>
            <p:ph type="sldNum" sz="quarter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D61A5479-75C4-402F-B12B-12006AC78AD7}" type="slidenum">
              <a:rPr lang="ru-RU"/>
              <a:t>‹#›</a:t>
            </a:fld>
            <a:endParaRPr lang="ru-RU"/>
          </a:p>
        </p:txBody>
      </p:sp>
      <p:sp>
        <p:nvSpPr>
          <p:cNvPr id="3" name="Заполнитель даты 2"/>
          <p:cNvSpPr>
            <a:spLocks noGrp="1" noSelect="0" noRot="0" noChangeAspect="0" noMove="0" noEditPoints="0" noAdjustHandles="0"/>
          </p:cNvSpPr>
          <p:nvPr>
            <p:ph type="dt" sz="half" idx="1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4" name="Заполнитель нижнего колонтитула 3"/>
          <p:cNvSpPr>
            <a:spLocks noGrp="1" noSelect="0" noRot="0" noChangeAspect="0" noMove="0" noEditPoints="0" noAdjustHandles="0"/>
          </p:cNvSpPr>
          <p:nvPr>
            <p:ph type="ftr" sz="quarter" idx="2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изображения 2"/>
          <p:cNvSpPr>
            <a:spLocks noGrp="1" noSelect="0" noRot="0" noChangeAspect="0" noMove="0" noEditPoints="0" noAdjustHandles="0"/>
          </p:cNvSpPr>
          <p:nvPr>
            <p:ph type="pic" idx="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anchor="t"/>
          <a:lstStyle>
            <a:lvl1pPr>
              <a:buNone/>
              <a:defRPr sz="3200"/>
            </a:lvl1pPr>
            <a:lvl2pPr>
              <a:buNone/>
              <a:defRPr sz="3000"/>
            </a:lvl2pPr>
            <a:lvl3pPr>
              <a:buNone/>
              <a:defRPr sz="2800"/>
            </a:lvl3pPr>
            <a:lvl4pPr>
              <a:buNone/>
              <a:defRPr sz="2600"/>
            </a:lvl4pPr>
            <a:lvl5pPr>
              <a:buNone/>
              <a:defRPr sz="2400"/>
            </a:lvl5pPr>
            <a:lvl6pPr>
              <a:buNone/>
              <a:defRPr sz="2200"/>
            </a:lvl6pPr>
            <a:lvl7pPr>
              <a:buNone/>
              <a:defRPr sz="2000"/>
            </a:lvl7pPr>
            <a:lvl8pPr>
              <a:buNone/>
              <a:defRPr sz="2000"/>
            </a:lvl8pPr>
            <a:lvl9pPr>
              <a:buNone/>
              <a:defRPr sz="2000"/>
            </a:lvl9pPr>
          </a:lstStyle>
          <a:p>
            <a:pPr lvl="0"/>
            <a:endParaRPr lang="en-US"/>
          </a:p>
        </p:txBody>
      </p:sp>
      <p:sp>
        <p:nvSpPr>
          <p:cNvPr id="4" name="Заполнитель текста 3"/>
          <p:cNvSpPr>
            <a:spLocks noGrp="1" noSelect="0" noRot="0" noChangeAspect="0" noMove="0" noEditPoints="0" noAdjustHandles="0"/>
          </p:cNvSpPr>
          <p:nvPr>
            <p:ph type="body" sz="half" idx="2"/>
          </p:nvPr>
        </p:nvSpPr>
        <p:spPr>
          <a:xfrm>
            <a:off x="1792288" y="5367338"/>
            <a:ext cx="5486401" cy="80486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  <a:lvl6pPr marL="2286000" indent="0">
              <a:buNone/>
              <a:defRPr sz="800"/>
            </a:lvl6pPr>
            <a:lvl7pPr marL="2743200" indent="0">
              <a:buNone/>
              <a:defRPr sz="800"/>
            </a:lvl7pPr>
            <a:lvl8pPr marL="3200400" indent="0">
              <a:buNone/>
              <a:defRPr sz="800"/>
            </a:lvl8pPr>
            <a:lvl9pPr marL="3657600" indent="0">
              <a:buNone/>
              <a:defRPr sz="8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  <a:endParaRPr lang="en-US"/>
          </a:p>
        </p:txBody>
      </p:sp>
      <p:sp>
        <p:nvSpPr>
          <p:cNvPr id="5" name="Заполнитель даты 4"/>
          <p:cNvSpPr>
            <a:spLocks noGrp="1" noSelect="0" noRot="0" noChangeAspect="0" noMove="0" noEditPoints="0" noAdjustHandles="0"/>
          </p:cNvSpPr>
          <p:nvPr>
            <p:ph type="dt" sz="quarter" idx="3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6" name="Заполнитель нижнего колонтитула 5"/>
          <p:cNvSpPr>
            <a:spLocks noGrp="1" noSelect="0" noRot="0" noChangeAspect="0" noMove="0" noEditPoints="0" noAdjustHandles="0"/>
          </p:cNvSpPr>
          <p:nvPr>
            <p:ph type="ftr" sz="quarter" idx="4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7" name="Заполнитель номера слайда 6"/>
          <p:cNvSpPr>
            <a:spLocks noGrp="1" noSelect="0" noRot="0" noChangeAspect="0" noMove="0" noEditPoints="0" noAdjustHandles="0"/>
          </p:cNvSpPr>
          <p:nvPr>
            <p:ph type="sldNum" sz="quarter" idx="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D435EA03-EDE5-4D9F-AF2E-3F50FA31A96E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Название и текст по вертикал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320"/>
            <a:ext cx="8229600" cy="1145286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текста по вертикали 2"/>
          <p:cNvSpPr>
            <a:spLocks noGrp="1" noSelect="0" noRot="0" noChangeAspect="0" noMove="0" noEditPoints="0" noAdjustHandles="0"/>
          </p:cNvSpPr>
          <p:nvPr>
            <p:ph type="body" orient="vert" idx="1"/>
          </p:nvPr>
        </p:nvSpPr>
        <p:spPr>
          <a:xfrm>
            <a:off x="457200" y="1604772"/>
            <a:ext cx="8229600" cy="4505706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Заполнитель даты 3"/>
          <p:cNvSpPr>
            <a:spLocks noGrp="1" noSelect="0" noRot="0" noChangeAspect="0" noMove="0" noEditPoints="0" noAdjustHandles="0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5" name="Заполнитель нижнего колонтитула 4"/>
          <p:cNvSpPr>
            <a:spLocks noGrp="1" noSelect="0" noRot="0" noChangeAspect="0" noMove="0" noEditPoints="0" noAdjustHandles="0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6" name="Заполнитель номера слайда 5"/>
          <p:cNvSpPr>
            <a:spLocks noGrp="1" noSelect="0" noRot="0" noChangeAspect="0" noMove="0" noEditPoints="0" noAdjustHandles="0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5DDEF262-D714-41CE-882B-D8134A7C976D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Название по вертикали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 orient="vert"/>
          </p:nvPr>
        </p:nvSpPr>
        <p:spPr>
          <a:xfrm>
            <a:off x="6629400" y="274320"/>
            <a:ext cx="2057400" cy="5849874"/>
          </a:xfrm>
          <a:prstGeom prst="rect">
            <a:avLst/>
          </a:prstGeom>
        </p:spPr>
        <p:txBody>
          <a:bodyPr vert="eaVert"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текста по вертикали 2"/>
          <p:cNvSpPr>
            <a:spLocks noGrp="1" noSelect="0" noRot="0" noChangeAspect="0" noMove="0" noEditPoints="0" noAdjustHandles="0"/>
          </p:cNvSpPr>
          <p:nvPr>
            <p:ph type="body" orient="vert" idx="1"/>
          </p:nvPr>
        </p:nvSpPr>
        <p:spPr>
          <a:xfrm>
            <a:off x="457200" y="274320"/>
            <a:ext cx="6016752" cy="5849874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Заполнитель даты 3"/>
          <p:cNvSpPr>
            <a:spLocks noGrp="1" noSelect="0" noRot="0" noChangeAspect="0" noMove="0" noEditPoints="0" noAdjustHandles="0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5" name="Заполнитель нижнего колонтитула 4"/>
          <p:cNvSpPr>
            <a:spLocks noGrp="1" noSelect="0" noRot="0" noChangeAspect="0" noMove="0" noEditPoints="0" noAdjustHandles="0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6" name="Заполнитель номера слайда 5"/>
          <p:cNvSpPr>
            <a:spLocks noGrp="1" noSelect="0" noRot="0" noChangeAspect="0" noMove="0" noEditPoints="0" noAdjustHandles="0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22243FB8-058C-4F19-A8F0-E57AEB1F8C0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 noEditPoint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lvl="0"/>
            <a:r>
              <a:rPr lang="ru-RU" altLang="en-US"/>
              <a:t>Щелкните для изменения стиля основного подзаголовка</a:t>
            </a:r>
            <a:endParaRPr lang="en-US"/>
          </a:p>
        </p:txBody>
      </p:sp>
      <p:sp>
        <p:nvSpPr>
          <p:cNvPr id="4" name="Заполнитель номера слайда 3"/>
          <p:cNvSpPr>
            <a:spLocks noGrp="1" noSelect="0" noRot="0" noChangeAspect="0" noMove="0" noEditPoints="0" noAdjustHandles="0"/>
          </p:cNvSpPr>
          <p:nvPr>
            <p:ph type="sldNum" sz="quarter" idx="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DE68E963-460B-4B76-ADA3-A30BB9E3D519}" type="slidenum">
              <a:rPr lang="ru-RU"/>
              <a:t>‹#›</a:t>
            </a:fld>
            <a:endParaRPr lang="ru-RU"/>
          </a:p>
        </p:txBody>
      </p:sp>
      <p:sp>
        <p:nvSpPr>
          <p:cNvPr id="5" name="Заполнитель даты 4"/>
          <p:cNvSpPr>
            <a:spLocks noGrp="1" noSelect="0" noRot="0" noChangeAspect="0" noMove="0" noEditPoints="0" noAdjustHandles="0"/>
          </p:cNvSpPr>
          <p:nvPr>
            <p:ph type="dt" sz="half" idx="3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6" name="Заполнитель нижнего колонтитула 5"/>
          <p:cNvSpPr>
            <a:spLocks noGrp="1" noSelect="0" noRot="0" noChangeAspect="0" noMove="0" noEditPoints="0" noAdjustHandles="0"/>
          </p:cNvSpPr>
          <p:nvPr>
            <p:ph type="ftr" sz="quarter" idx="4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ние и контен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320"/>
            <a:ext cx="8229600" cy="1145286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контента 2"/>
          <p:cNvSpPr>
            <a:spLocks noGrp="1" noSelect="0" noRot="0" noChangeAspect="0" noMove="0" noEditPoints="0" noAdjustHandles="0"/>
          </p:cNvSpPr>
          <p:nvPr>
            <p:ph idx="1"/>
          </p:nvPr>
        </p:nvSpPr>
        <p:spPr>
          <a:xfrm>
            <a:off x="457200" y="1604772"/>
            <a:ext cx="8229600" cy="4505706"/>
          </a:xfrm>
          <a:prstGeom prst="rect">
            <a:avLst/>
          </a:prstGeom>
        </p:spPr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Заполнитель номера слайда 3"/>
          <p:cNvSpPr>
            <a:spLocks noGrp="1" noSelect="0" noRot="0" noChangeAspect="0" noMove="0" noEditPoints="0" noAdjustHandles="0"/>
          </p:cNvSpPr>
          <p:nvPr>
            <p:ph type="sldNum" sz="quarter" idx="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3F8C2D64-CC56-4C6C-B407-8F0DC0FC57D8}" type="slidenum">
              <a:rPr lang="ru-RU"/>
              <a:t>‹#›</a:t>
            </a:fld>
            <a:endParaRPr lang="ru-RU"/>
          </a:p>
        </p:txBody>
      </p:sp>
      <p:sp>
        <p:nvSpPr>
          <p:cNvPr id="5" name="Заполнитель даты 4"/>
          <p:cNvSpPr>
            <a:spLocks noGrp="1" noSelect="0" noRot="0" noChangeAspect="0" noMove="0" noEditPoints="0" noAdjustHandles="0"/>
          </p:cNvSpPr>
          <p:nvPr>
            <p:ph type="dt" sz="half" idx="3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6" name="Заполнитель нижнего колонтитула 5"/>
          <p:cNvSpPr>
            <a:spLocks noGrp="1" noSelect="0" noRot="0" noChangeAspect="0" noMove="0" noEditPoints="0" noAdjustHandles="0"/>
          </p:cNvSpPr>
          <p:nvPr>
            <p:ph type="ftr" sz="quarter" idx="4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altLang="en-US"/>
              <a:t>Щелкните для изменения стиля основного текста</a:t>
            </a:r>
            <a:endParaRPr lang="en-US"/>
          </a:p>
        </p:txBody>
      </p:sp>
      <p:sp>
        <p:nvSpPr>
          <p:cNvPr id="4" name="Заполнитель номера слайда 3"/>
          <p:cNvSpPr>
            <a:spLocks noGrp="1" noSelect="0" noRot="0" noChangeAspect="0" noMove="0" noEditPoints="0" noAdjustHandles="0"/>
          </p:cNvSpPr>
          <p:nvPr>
            <p:ph type="sldNum" sz="quarter" idx="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698C5C91-DB29-46AA-A8E9-2290780525CC}" type="slidenum">
              <a:rPr lang="ru-RU"/>
              <a:t>‹#›</a:t>
            </a:fld>
            <a:endParaRPr lang="ru-RU"/>
          </a:p>
        </p:txBody>
      </p:sp>
      <p:sp>
        <p:nvSpPr>
          <p:cNvPr id="5" name="Заполнитель даты 4"/>
          <p:cNvSpPr>
            <a:spLocks noGrp="1" noSelect="0" noRot="0" noChangeAspect="0" noMove="0" noEditPoints="0" noAdjustHandles="0"/>
          </p:cNvSpPr>
          <p:nvPr>
            <p:ph type="dt" sz="half" idx="3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6" name="Заполнитель нижнего колонтитула 5"/>
          <p:cNvSpPr>
            <a:spLocks noGrp="1" noSelect="0" noRot="0" noChangeAspect="0" noMove="0" noEditPoints="0" noAdjustHandles="0"/>
          </p:cNvSpPr>
          <p:nvPr>
            <p:ph type="ftr" sz="quarter" idx="4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контен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320"/>
            <a:ext cx="8229600" cy="1145286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контента 2"/>
          <p:cNvSpPr>
            <a:spLocks noGrp="1" noSelect="0" noRot="0" noChangeAspect="0" noMove="0" noEditPoints="0" noAdjustHandles="0"/>
          </p:cNvSpPr>
          <p:nvPr>
            <p:ph sz="half" idx="1"/>
          </p:nvPr>
        </p:nvSpPr>
        <p:spPr>
          <a:xfrm>
            <a:off x="457200" y="1604772"/>
            <a:ext cx="4023360" cy="4505706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Заполнитель контента 3"/>
          <p:cNvSpPr>
            <a:spLocks noGrp="1" noSelect="0" noRot="0" noChangeAspect="0" noMove="0" noEditPoints="0" noAdjustHandles="0"/>
          </p:cNvSpPr>
          <p:nvPr>
            <p:ph sz="half" idx="2"/>
          </p:nvPr>
        </p:nvSpPr>
        <p:spPr>
          <a:xfrm>
            <a:off x="4654296" y="1604772"/>
            <a:ext cx="4023360" cy="4505706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Заполнитель номера слайда 4"/>
          <p:cNvSpPr>
            <a:spLocks noGrp="1" noSelect="0" noRot="0" noChangeAspect="0" noMove="0" noEditPoints="0" noAdjustHandles="0"/>
          </p:cNvSpPr>
          <p:nvPr>
            <p:ph type="sldNum" sz="quarter" idx="3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C87A338B-9096-4F27-8D5A-D3711815C7CD}" type="slidenum">
              <a:rPr lang="ru-RU"/>
              <a:t>‹#›</a:t>
            </a:fld>
            <a:endParaRPr lang="ru-RU"/>
          </a:p>
        </p:txBody>
      </p:sp>
      <p:sp>
        <p:nvSpPr>
          <p:cNvPr id="6" name="Заполнитель даты 5"/>
          <p:cNvSpPr>
            <a:spLocks noGrp="1" noSelect="0" noRot="0" noChangeAspect="0" noMove="0" noEditPoints="0" noAdjustHandles="0"/>
          </p:cNvSpPr>
          <p:nvPr>
            <p:ph type="dt" sz="half" idx="4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7" name="Заполнитель нижнего колонтитула 6"/>
          <p:cNvSpPr>
            <a:spLocks noGrp="1" noSelect="0" noRot="0" noChangeAspect="0" noMove="0" noEditPoints="0" noAdjustHandles="0"/>
          </p:cNvSpPr>
          <p:nvPr>
            <p:ph type="ftr" sz="quarter" idx="5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320"/>
            <a:ext cx="8229600" cy="1145286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текста 2"/>
          <p:cNvSpPr>
            <a:spLocks noGrp="1" noSelect="0" noRot="0" noChangeAspect="0" noMove="0" noEditPoints="0" noAdjustHandles="0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200" b="1"/>
            </a:lvl2pPr>
            <a:lvl3pPr marL="914400" indent="0">
              <a:buNone/>
              <a:defRPr sz="20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400" b="1"/>
            </a:lvl6pPr>
            <a:lvl7pPr marL="2743200" indent="0">
              <a:buNone/>
              <a:defRPr sz="1400" b="1"/>
            </a:lvl7pPr>
            <a:lvl8pPr marL="3200400" indent="0">
              <a:buNone/>
              <a:defRPr sz="1400" b="1"/>
            </a:lvl8pPr>
            <a:lvl9pPr marL="3657600" indent="0">
              <a:buNone/>
              <a:defRPr sz="1400" b="1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  <a:endParaRPr lang="en-US"/>
          </a:p>
        </p:txBody>
      </p:sp>
      <p:sp>
        <p:nvSpPr>
          <p:cNvPr id="4" name="Заполнитель контента 3"/>
          <p:cNvSpPr>
            <a:spLocks noGrp="1" noSelect="0" noRot="0" noChangeAspect="0" noMove="0" noEditPoints="0" noAdjustHandles="0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anchor="t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Заполнитель текста 4"/>
          <p:cNvSpPr>
            <a:spLocks noGrp="1" noSelect="0" noRot="0" noChangeAspect="0" noMove="0" noEditPoints="0" noAdjustHandles="0"/>
          </p:cNvSpPr>
          <p:nvPr>
            <p:ph type="body" idx="3"/>
          </p:nvPr>
        </p:nvSpPr>
        <p:spPr>
          <a:xfrm>
            <a:off x="4645025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200" b="1"/>
            </a:lvl2pPr>
            <a:lvl3pPr marL="914400" indent="0">
              <a:buNone/>
              <a:defRPr sz="20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400" b="1"/>
            </a:lvl6pPr>
            <a:lvl7pPr marL="2743200" indent="0">
              <a:buNone/>
              <a:defRPr sz="1400" b="1"/>
            </a:lvl7pPr>
            <a:lvl8pPr marL="3200400" indent="0">
              <a:buNone/>
              <a:defRPr sz="1400" b="1"/>
            </a:lvl8pPr>
            <a:lvl9pPr marL="3657600" indent="0">
              <a:buNone/>
              <a:defRPr sz="1400" b="1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  <a:endParaRPr lang="en-US"/>
          </a:p>
        </p:txBody>
      </p:sp>
      <p:sp>
        <p:nvSpPr>
          <p:cNvPr id="6" name="Заполнитель контента 5"/>
          <p:cNvSpPr>
            <a:spLocks noGrp="1" noSelect="0" noRot="0" noChangeAspect="0" noMove="0" noEditPoints="0" noAdjustHandles="0"/>
          </p:cNvSpPr>
          <p:nvPr>
            <p:ph sz="half" idx="4"/>
          </p:nvPr>
        </p:nvSpPr>
        <p:spPr>
          <a:xfrm>
            <a:off x="4645025" y="2174875"/>
            <a:ext cx="4040188" cy="3951288"/>
          </a:xfrm>
          <a:prstGeom prst="rect">
            <a:avLst/>
          </a:prstGeom>
        </p:spPr>
        <p:txBody>
          <a:bodyPr anchor="t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Заполнитель номера слайда 6"/>
          <p:cNvSpPr>
            <a:spLocks noGrp="1" noSelect="0" noRot="0" noChangeAspect="0" noMove="0" noEditPoints="0" noAdjustHandles="0"/>
          </p:cNvSpPr>
          <p:nvPr>
            <p:ph type="sldNum" sz="quarter" idx="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2F0E42E6-8093-439B-85C3-4D115C8D4CDE}" type="slidenum">
              <a:rPr lang="ru-RU"/>
              <a:t>‹#›</a:t>
            </a:fld>
            <a:endParaRPr lang="ru-RU"/>
          </a:p>
        </p:txBody>
      </p:sp>
      <p:sp>
        <p:nvSpPr>
          <p:cNvPr id="8" name="Заполнитель даты 7"/>
          <p:cNvSpPr>
            <a:spLocks noGrp="1" noSelect="0" noRot="0" noChangeAspect="0" noMove="0" noEditPoints="0" noAdjustHandles="0"/>
          </p:cNvSpPr>
          <p:nvPr>
            <p:ph type="dt" sz="half" idx="6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9" name="Заполнитель нижнего колонтитула 8"/>
          <p:cNvSpPr>
            <a:spLocks noGrp="1" noSelect="0" noRot="0" noChangeAspect="0" noMove="0" noEditPoints="0" noAdjustHandles="0"/>
          </p:cNvSpPr>
          <p:nvPr>
            <p:ph type="ftr" sz="quarter" idx="7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назв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320"/>
            <a:ext cx="8229600" cy="1145286"/>
          </a:xfrm>
          <a:prstGeom prst="rect">
            <a:avLst/>
          </a:prstGeom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номера слайда 2"/>
          <p:cNvSpPr>
            <a:spLocks noGrp="1" noSelect="0" noRot="0" noChangeAspect="0" noMove="0" noEditPoints="0" noAdjustHandles="0"/>
          </p:cNvSpPr>
          <p:nvPr>
            <p:ph type="sldNum" sz="quarter" idx="1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0525B75E-9D1B-400F-AE5B-286F0C91BECE}" type="slidenum">
              <a:rPr lang="ru-RU"/>
              <a:t>‹#›</a:t>
            </a:fld>
            <a:endParaRPr lang="ru-RU"/>
          </a:p>
        </p:txBody>
      </p:sp>
      <p:sp>
        <p:nvSpPr>
          <p:cNvPr id="4" name="Заполнитель даты 3"/>
          <p:cNvSpPr>
            <a:spLocks noGrp="1" noSelect="0" noRot="0" noChangeAspect="0" noMove="0" noEditPoints="0" noAdjustHandles="0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5" name="Заполнитель нижнего колонтитула 4"/>
          <p:cNvSpPr>
            <a:spLocks noGrp="1" noSelect="0" noRot="0" noChangeAspect="0" noMove="0" noEditPoints="0" noAdjustHandles="0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Контен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Заполнитель контента 2"/>
          <p:cNvSpPr>
            <a:spLocks noGrp="1" noSelect="0" noRot="0" noChangeAspect="0" noMove="0" noEditPoints="0" noAdjustHandles="0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anchor="t"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600"/>
            </a:lvl4pPr>
            <a:lvl5pPr>
              <a:defRPr sz="2400"/>
            </a:lvl5pPr>
            <a:lvl6pPr>
              <a:defRPr sz="22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Заполнитель текста 3"/>
          <p:cNvSpPr>
            <a:spLocks noGrp="1" noSelect="0" noRot="0" noChangeAspect="0" noMove="0" noEditPoints="0" noAdjustHandles="0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  <a:lvl6pPr marL="2286000" indent="0">
              <a:buNone/>
              <a:defRPr sz="800"/>
            </a:lvl6pPr>
            <a:lvl7pPr marL="2743200" indent="0">
              <a:buNone/>
              <a:defRPr sz="800"/>
            </a:lvl7pPr>
            <a:lvl8pPr marL="3200400" indent="0">
              <a:buNone/>
              <a:defRPr sz="800"/>
            </a:lvl8pPr>
            <a:lvl9pPr marL="3657600" indent="0">
              <a:buNone/>
              <a:defRPr sz="8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  <a:endParaRPr lang="en-US"/>
          </a:p>
        </p:txBody>
      </p:sp>
      <p:sp>
        <p:nvSpPr>
          <p:cNvPr id="5" name="Заполнитель номера слайда 4"/>
          <p:cNvSpPr>
            <a:spLocks noGrp="1" noSelect="0" noRot="0" noChangeAspect="0" noMove="0" noEditPoints="0" noAdjustHandles="0"/>
          </p:cNvSpPr>
          <p:nvPr>
            <p:ph type="sldNum" sz="quarter" idx="3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algn="r" eaLnBrk="1" hangingPunct="1">
              <a:buNone/>
            </a:pPr>
            <a:fld id="{973E8CA0-E66F-49E8-8C4C-0D4A576C20F2}" type="slidenum">
              <a:rPr lang="ru-RU"/>
              <a:t>‹#›</a:t>
            </a:fld>
            <a:endParaRPr lang="ru-RU"/>
          </a:p>
        </p:txBody>
      </p:sp>
      <p:sp>
        <p:nvSpPr>
          <p:cNvPr id="6" name="Заполнитель даты 5"/>
          <p:cNvSpPr>
            <a:spLocks noGrp="1" noSelect="0" noRot="0" noChangeAspect="0" noMove="0" noEditPoints="0" noAdjustHandles="0"/>
          </p:cNvSpPr>
          <p:nvPr>
            <p:ph type="dt" sz="half" idx="4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7" name="Заполнитель нижнего колонтитула 6"/>
          <p:cNvSpPr>
            <a:spLocks noGrp="1" noSelect="0" noRot="0" noChangeAspect="0" noMove="0" noEditPoints="0" noAdjustHandles="0"/>
          </p:cNvSpPr>
          <p:nvPr>
            <p:ph type="ftr" sz="quarter" idx="5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10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13" Type="http://schemas.openxmlformats.org/officeDocument/2006/relationships/theme" Target="../theme/theme1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image" Target="../media/image2.png"/><Relationship Id="rId1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Точки">
    <p:bg>
      <p:bgPr>
        <a:gradFill rotWithShape="0">
          <a:gsLst>
            <a:gs pos="0">
              <a:schemeClr val="bg1"/>
            </a:gs>
            <a:gs pos="100000">
              <a:srgbClr val="756D49"/>
            </a:gs>
          </a:gsLst>
          <a:lin ang="2700000" scaled="1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 noGrp="0" noSelect="0" noRot="0" noChangeAspect="0" noMove="0"/>
          </p:cNvGrpSpPr>
          <p:nvPr/>
        </p:nvGrpSpPr>
        <p:grpSpPr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032" name="Rectangle 3"/>
            <p:cNvSpPr>
              <a:spLocks noGrp="0" noSelect="0" noRot="0" noChangeAspect="0" noMove="0" noEditPoints="0" noAdjustHandles="0"/>
            </p:cNvSpPr>
            <p:nvPr/>
          </p:nvSpPr>
          <p:spPr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33" name="Rectangle 4"/>
            <p:cNvSpPr>
              <a:spLocks noGrp="0" noSelect="0" noRot="0" noChangeAspect="0" noMove="0" noEditPoints="0" noAdjustHandles="0"/>
            </p:cNvSpPr>
            <p:nvPr/>
          </p:nvSpPr>
          <p:spPr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34" name="Rectangle 5"/>
            <p:cNvSpPr>
              <a:spLocks noGrp="0" noSelect="0" noRot="0" noChangeAspect="0" noMove="0" noEditPoints="0" noAdjustHandles="0"/>
            </p:cNvSpPr>
            <p:nvPr/>
          </p:nvSpPr>
          <p:spPr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35" name="Rectangle 6"/>
            <p:cNvSpPr>
              <a:spLocks noGrp="0" noSelect="0" noRot="0" noChangeAspect="0" noMove="0" noEditPoints="0" noAdjustHandles="0"/>
            </p:cNvSpPr>
            <p:nvPr/>
          </p:nvSpPr>
          <p:spPr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36" name="Rectangle 7"/>
            <p:cNvSpPr>
              <a:spLocks noGrp="0" noSelect="0" noRot="0" noChangeAspect="0" noMove="0" noEditPoints="0" noAdjustHandles="0"/>
            </p:cNvSpPr>
            <p:nvPr/>
          </p:nvSpPr>
          <p:spPr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37" name="Rectangle 8"/>
            <p:cNvSpPr>
              <a:spLocks noGrp="0" noSelect="0" noRot="0" noChangeAspect="0" noMove="0" noEditPoints="0" noAdjustHandles="0"/>
            </p:cNvSpPr>
            <p:nvPr/>
          </p:nvSpPr>
          <p:spPr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38" name="Rectangle 9"/>
            <p:cNvSpPr>
              <a:spLocks noGrp="0" noSelect="0" noRot="0" noChangeAspect="0" noMove="0" noEditPoints="0" noAdjustHandles="0"/>
            </p:cNvSpPr>
            <p:nvPr/>
          </p:nvSpPr>
          <p:spPr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39" name="Rectangle 10"/>
            <p:cNvSpPr>
              <a:spLocks noGrp="0" noSelect="0" noRot="0" noChangeAspect="0" noMove="0" noEditPoints="0" noAdjustHandles="0"/>
            </p:cNvSpPr>
            <p:nvPr/>
          </p:nvSpPr>
          <p:spPr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40" name="Rectangle 11"/>
            <p:cNvSpPr>
              <a:spLocks noGrp="0" noSelect="0" noRot="0" noChangeAspect="0" noMove="0" noEditPoints="0" noAdjustHandles="0"/>
            </p:cNvSpPr>
            <p:nvPr/>
          </p:nvSpPr>
          <p:spPr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41" name="Rectangle 12"/>
            <p:cNvSpPr>
              <a:spLocks noGrp="0" noSelect="0" noRot="0" noChangeAspect="0" noMove="0" noEditPoints="0" noAdjustHandles="0"/>
            </p:cNvSpPr>
            <p:nvPr/>
          </p:nvSpPr>
          <p:spPr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42" name="Rectangle 13"/>
            <p:cNvSpPr>
              <a:spLocks noGrp="0" noSelect="0" noRot="0" noChangeAspect="0" noMove="0" noEditPoints="0" noAdjustHandles="0"/>
            </p:cNvSpPr>
            <p:nvPr/>
          </p:nvSpPr>
          <p:spPr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43" name="Rectangle 14"/>
            <p:cNvSpPr>
              <a:spLocks noGrp="0" noSelect="0" noRot="0" noChangeAspect="0" noMove="0" noEditPoints="0" noAdjustHandles="0"/>
            </p:cNvSpPr>
            <p:nvPr/>
          </p:nvSpPr>
          <p:spPr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756D4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44" name="Rectangle 15"/>
            <p:cNvSpPr>
              <a:spLocks noGrp="0" noSelect="0" noRot="0" noChangeAspect="0" noMove="0" noEditPoints="0" noAdjustHandles="0"/>
            </p:cNvSpPr>
            <p:nvPr/>
          </p:nvSpPr>
          <p:spPr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C472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45" name="Rectangle 16"/>
            <p:cNvSpPr>
              <a:spLocks noGrp="0" noSelect="0" noRot="0" noChangeAspect="0" noMove="0" noEditPoints="0" noAdjustHandles="0"/>
            </p:cNvSpPr>
            <p:nvPr/>
          </p:nvSpPr>
          <p:spPr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8070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46" name="Rectangle 17"/>
            <p:cNvSpPr>
              <a:spLocks noGrp="0" noSelect="0" noRot="0" noChangeAspect="0" noMove="0" noEditPoints="0" noAdjustHandles="0"/>
            </p:cNvSpPr>
            <p:nvPr/>
          </p:nvSpPr>
          <p:spPr>
            <a:xfrm rot="18603245" flipV="1">
              <a:off x="4052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</p:spPr>
          <p:txBody>
            <a:bodyPr vert="eaVert"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47" name="Rectangle 18"/>
            <p:cNvSpPr>
              <a:spLocks noGrp="0" noSelect="0" noRot="0" noChangeAspect="0" noMove="0" noEditPoints="0" noAdjustHandles="0"/>
            </p:cNvSpPr>
            <p:nvPr/>
          </p:nvSpPr>
          <p:spPr>
            <a:xfrm rot="18391575" flipH="1" flipV="1">
              <a:off x="5368" y="4166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</p:spPr>
          <p:txBody>
            <a:bodyPr vert="eaVert"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48" name="Rectangle 19"/>
            <p:cNvSpPr>
              <a:spLocks noGrp="0" noSelect="0" noRot="0" noChangeAspect="0" noMove="0" noEditPoints="0" noAdjustHandles="0"/>
            </p:cNvSpPr>
            <p:nvPr/>
          </p:nvSpPr>
          <p:spPr>
            <a:xfrm rot="1058639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49" name="Rectangle 20"/>
            <p:cNvSpPr>
              <a:spLocks noGrp="0" noSelect="0" noRot="0" noChangeAspect="0" noMove="0" noEditPoints="0" noAdjustHandles="0"/>
            </p:cNvSpPr>
            <p:nvPr/>
          </p:nvSpPr>
          <p:spPr>
            <a:xfrm rot="1563794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19564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50" name="Rectangle 21"/>
            <p:cNvSpPr>
              <a:spLocks noGrp="0" noSelect="0" noRot="0" noChangeAspect="0" noMove="0" noEditPoints="0" noAdjustHandles="0"/>
            </p:cNvSpPr>
            <p:nvPr/>
          </p:nvSpPr>
          <p:spPr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19564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51" name="Rectangle 22"/>
            <p:cNvSpPr>
              <a:spLocks noGrp="0" noSelect="0" noRot="0" noChangeAspect="0" noMove="0" noEditPoints="0" noAdjustHandles="0"/>
            </p:cNvSpPr>
            <p:nvPr/>
          </p:nvSpPr>
          <p:spPr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52" name="Rectangle 23"/>
            <p:cNvSpPr>
              <a:spLocks noGrp="0" noSelect="0" noRot="0" noChangeAspect="0" noMove="0" noEditPoints="0" noAdjustHandles="0"/>
            </p:cNvSpPr>
            <p:nvPr/>
          </p:nvSpPr>
          <p:spPr>
            <a:xfrm rot="1386174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7B724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53" name="Rectangle 24"/>
            <p:cNvSpPr>
              <a:spLocks noGrp="0" noSelect="0" noRot="0" noChangeAspect="0" noMove="0" noEditPoints="0" noAdjustHandles="0"/>
            </p:cNvSpPr>
            <p:nvPr/>
          </p:nvSpPr>
          <p:spPr>
            <a:xfrm rot="9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2875B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54" name="Rectangle 25"/>
            <p:cNvSpPr>
              <a:spLocks noGrp="0" noSelect="0" noRot="0" noChangeAspect="0" noMove="0" noEditPoints="0" noAdjustHandles="0"/>
            </p:cNvSpPr>
            <p:nvPr/>
          </p:nvSpPr>
          <p:spPr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55" name="Rectangle 26"/>
            <p:cNvSpPr>
              <a:spLocks noGrp="0" noSelect="0" noRot="0" noChangeAspect="0" noMove="0" noEditPoints="0" noAdjustHandles="0"/>
            </p:cNvSpPr>
            <p:nvPr/>
          </p:nvSpPr>
          <p:spPr>
            <a:xfrm rot="868013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56" name="Rectangle 27"/>
            <p:cNvSpPr>
              <a:spLocks noGrp="0" noSelect="0" noRot="0" noChangeAspect="0" noMove="0" noEditPoints="0" noAdjustHandles="0"/>
            </p:cNvSpPr>
            <p:nvPr/>
          </p:nvSpPr>
          <p:spPr>
            <a:xfrm rot="775598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57" name="Rectangle 28"/>
            <p:cNvSpPr>
              <a:spLocks noGrp="0" noSelect="0" noRot="0" noChangeAspect="0" noMove="0" noEditPoints="0" noAdjustHandles="0"/>
            </p:cNvSpPr>
            <p:nvPr/>
          </p:nvSpPr>
          <p:spPr>
            <a:xfrm rot="735388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58" name="Rectangle 29"/>
            <p:cNvSpPr>
              <a:spLocks noGrp="0" noSelect="0" noRot="0" noChangeAspect="0" noMove="0" noEditPoints="0" noAdjustHandles="0"/>
            </p:cNvSpPr>
            <p:nvPr/>
          </p:nvSpPr>
          <p:spPr>
            <a:xfrm rot="692664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59" name="Rectangle 30"/>
            <p:cNvSpPr>
              <a:spLocks noGrp="0" noSelect="0" noRot="0" noChangeAspect="0" noMove="0" noEditPoints="0" noAdjustHandles="0"/>
            </p:cNvSpPr>
            <p:nvPr/>
          </p:nvSpPr>
          <p:spPr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60" name="Rectangle 31"/>
            <p:cNvSpPr>
              <a:spLocks noGrp="0" noSelect="0" noRot="0" noChangeAspect="0" noMove="0" noEditPoints="0" noAdjustHandles="0"/>
            </p:cNvSpPr>
            <p:nvPr/>
          </p:nvSpPr>
          <p:spPr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61" name="Rectangle 32"/>
            <p:cNvSpPr>
              <a:spLocks noGrp="0" noSelect="0" noRot="0" noChangeAspect="0" noMove="0" noEditPoints="0" noAdjustHandles="0"/>
            </p:cNvSpPr>
            <p:nvPr/>
          </p:nvSpPr>
          <p:spPr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62" name="Rectangle 33"/>
            <p:cNvSpPr>
              <a:spLocks noGrp="0" noSelect="0" noRot="0" noChangeAspect="0" noMove="0" noEditPoints="0" noAdjustHandles="0"/>
            </p:cNvSpPr>
            <p:nvPr/>
          </p:nvSpPr>
          <p:spPr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63" name="Rectangle 34"/>
            <p:cNvSpPr>
              <a:spLocks noGrp="0" noSelect="0" noRot="0" noChangeAspect="0" noMove="0" noEditPoints="0" noAdjustHandles="0"/>
            </p:cNvSpPr>
            <p:nvPr/>
          </p:nvSpPr>
          <p:spPr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2795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1064" name="Oval 3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65" name="Oval 3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66" name="Oval 3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67" name="Oval 3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68" name="Oval 3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69" name="Oval 4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70" name="Oval 4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71" name="Oval 4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72" name="Oval 4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73" name="Oval 4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74" name="Oval 4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75" name="Oval 4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76" name="Oval 4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77" name="Oval 4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78" name="Oval 4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79" name="Oval 5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80" name="Oval 5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81" name="Oval 5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82" name="Oval 5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83" name="Oval 5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84" name="Oval 5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85" name="Oval 5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86" name="Oval 5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87" name="Oval 5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88" name="Oval 5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89" name="Oval 6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90" name="Oval 6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91" name="Oval 6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92" name="Oval 6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93" name="Oval 6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94" name="Oval 6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95" name="Oval 6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96" name="Oval 6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97" name="Oval 6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98" name="Oval 6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099" name="Oval 7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00" name="Oval 7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01" name="Oval 7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02" name="Oval 7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03" name="Oval 7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04" name="Oval 7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05" name="Oval 7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06" name="Oval 7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07" name="Oval 7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08" name="Oval 7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09" name="Oval 8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10" name="Oval 8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11" name="Oval 8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12" name="Oval 8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13" name="Oval 8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14" name="Oval 8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15" name="Oval 8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16" name="Oval 8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17" name="Oval 8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18" name="Oval 8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19" name="Oval 9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20" name="Oval 9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21" name="Oval 9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22" name="Oval 9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23" name="Oval 9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24" name="Oval 9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25" name="Oval 9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26" name="Oval 9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27" name="Oval 9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28" name="Oval 9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29" name="Oval 10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30" name="Oval 10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31" name="Oval 10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32" name="Oval 10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33" name="Oval 10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34" name="Oval 10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35" name="Oval 10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B8A96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36" name="Oval 10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B8A96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37" name="Oval 10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38" name="Oval 10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39" name="Oval 11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40" name="Oval 11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41" name="Oval 11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42" name="Oval 11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43" name="Oval 11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44" name="Oval 11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45" name="Oval 11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46" name="Oval 11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47" name="Oval 11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48" name="Oval 11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49" name="Oval 12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50" name="Oval 12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51" name="Oval 12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52" name="Oval 12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53" name="Oval 12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54" name="Oval 12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55" name="Oval 12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56" name="Oval 12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57" name="Oval 12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58" name="Oval 12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59" name="Oval 13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60" name="Oval 13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61" name="Oval 13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62" name="Oval 13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63" name="Oval 13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64" name="Oval 13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65" name="Oval 13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66" name="Oval 13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67" name="Oval 13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68" name="Oval 13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69" name="Oval 14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70" name="Oval 14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71" name="Oval 14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72" name="Oval 14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73" name="Oval 14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74" name="Oval 14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75" name="Oval 14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76" name="Oval 14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77" name="Oval 14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78" name="Oval 14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79" name="Oval 15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80" name="Oval 15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81" name="Oval 15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82" name="Oval 15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83" name="Oval 15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84" name="Oval 15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85" name="Oval 15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86" name="Oval 15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87" name="Oval 15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88" name="Oval 15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89" name="Oval 16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90" name="Oval 16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91" name="Oval 16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92" name="Oval 16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93" name="Oval 16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94" name="Oval 16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95" name="Oval 16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96" name="Oval 16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97" name="Oval 16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98" name="Oval 16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199" name="Oval 17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00" name="Oval 17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01" name="Oval 17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02" name="Oval 17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03" name="Oval 17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04" name="Oval 17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05" name="Oval 17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06" name="Oval 17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07" name="Oval 17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08" name="Oval 17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09" name="Oval 18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10" name="Oval 18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11" name="Oval 18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12" name="Oval 18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13" name="Oval 18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14" name="Oval 18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15" name="Oval 18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16" name="Oval 18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17" name="Oval 18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18" name="Oval 18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7A704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19" name="Oval 19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20" name="Oval 19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21" name="Oval 19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22" name="Oval 19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B8A96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23" name="Oval 19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B8A96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24" name="Oval 19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B8A96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25" name="Oval 19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26" name="Oval 19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27" name="Oval 19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4C472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28" name="Oval 19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4C472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29" name="Oval 20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30" name="Oval 20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31" name="Oval 20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4C472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32" name="Oval 20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33" name="Oval 20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34" name="Oval 20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4C472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35" name="Oval 20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36" name="Oval 20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37" name="Oval 20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38" name="Oval 20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39" name="Oval 21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40" name="Oval 21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706844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41" name="Oval 21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706844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42" name="Oval 21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6A6240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43" name="Oval 21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44" name="Oval 21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45" name="Oval 21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1246" name="Oval 21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4C472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</p:grpSp>
      <p:sp>
        <p:nvSpPr>
          <p:cNvPr id="1027" name="Rectangle 218"/>
          <p:cNvSpPr>
            <a:spLocks noGrp="1" noSelect="0" noRot="0" noChangeAspect="0" noMove="0" noEditPoints="0" noAdjustHandles="0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 eaLnBrk="1" hangingPunct="1">
              <a:buNone/>
            </a:pPr>
            <a:fld id="{68685A41-50F3-4870-9E3C-96DB033679F6}" type="slidenum">
              <a:rPr lang="ru-RU"/>
              <a:t>‹#›</a:t>
            </a:fld>
            <a:endParaRPr lang="ru-RU"/>
          </a:p>
        </p:txBody>
      </p:sp>
      <p:sp>
        <p:nvSpPr>
          <p:cNvPr id="1028" name="Rectangle 219"/>
          <p:cNvSpPr>
            <a:spLocks noGrp="1" noSelect="0" noRot="0" noChangeAspect="0" noMove="0" noEditPoints="0" noAdjustHandles="0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1029" name="Rectangle 220"/>
          <p:cNvSpPr>
            <a:spLocks noGrp="1" noSelect="0" noRot="0" noChangeAspect="0" noMove="0" noEditPoints="0" noAdjustHandles="0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1030" name="Rectangle 221"/>
          <p:cNvSpPr>
            <a:spLocks noGrp="1" noSelect="0" noRot="0" noChangeAspect="0" noMove="0" noEditPoints="0" noAdjustHandles="0"/>
          </p:cNvSpPr>
          <p:nvPr>
            <p:ph type="body" idx="1"/>
          </p:nvPr>
        </p:nvSpPr>
        <p:spPr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31" name="Rectangle 222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marL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1pPr>
      <a:lvl2pPr marL="4572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2pPr>
      <a:lvl3pPr marL="9144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3pPr>
      <a:lvl4pPr marL="13716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4pPr>
      <a:lvl5pPr marL="18288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5pPr>
      <a:lvl6pPr marL="22860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6pPr>
      <a:lvl7pPr marL="27432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7pPr>
      <a:lvl8pPr marL="32004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8pPr>
      <a:lvl9pPr marL="36576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tabLst/>
        <a:defRPr kumimoji="0" sz="3200" b="0" i="0" u="none" baseline="0">
          <a:solidFill>
            <a:schemeClr val="tx1"/>
          </a:solidFill>
          <a:latin typeface="Arial" pitchFamily="34" charset="0"/>
        </a:defRPr>
      </a:lvl1pPr>
      <a:lvl2pPr marL="742950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Blip>
          <a:blip r:embed="rId12"/>
        </a:buBlip>
        <a:tabLst/>
        <a:defRPr kumimoji="0" sz="2800" b="0" i="0" u="none" baseline="0">
          <a:solidFill>
            <a:schemeClr val="tx1"/>
          </a:solidFill>
          <a:latin typeface="Arial" pitchFamily="34" charset="0"/>
        </a:defRPr>
      </a:lvl2pPr>
      <a:lvl3pPr marL="11430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tabLst/>
        <a:defRPr kumimoji="0" sz="2400" b="0" i="0" u="none" baseline="0">
          <a:solidFill>
            <a:schemeClr val="tx1"/>
          </a:solidFill>
          <a:latin typeface="Arial" pitchFamily="34" charset="0"/>
        </a:defRPr>
      </a:lvl3pPr>
      <a:lvl4pPr marL="16002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Blip>
          <a:blip r:embed="rId12"/>
        </a:buBlip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4pPr>
      <a:lvl5pPr marL="20574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5pPr>
      <a:lvl6pPr marL="25146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6pPr>
      <a:lvl7pPr marL="29718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»"/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7pPr>
      <a:lvl8pPr marL="34290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»"/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8pPr>
      <a:lvl9pPr marL="38862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»"/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9pPr>
    </p:bodyStyle>
    <p:otherStyle>
      <a:lvl1pPr marL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1pPr>
      <a:lvl2pPr marL="4572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2pPr>
      <a:lvl3pPr marL="9144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3pPr>
      <a:lvl4pPr marL="13716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4pPr>
      <a:lvl5pPr marL="18288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5pPr>
      <a:lvl6pPr marL="22860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6pPr>
      <a:lvl7pPr marL="27432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7pPr>
      <a:lvl8pPr marL="32004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8pPr>
      <a:lvl9pPr marL="36576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1_Точки">
    <p:bg>
      <p:bgPr>
        <a:gradFill rotWithShape="0">
          <a:gsLst>
            <a:gs pos="0">
              <a:schemeClr val="bg1"/>
            </a:gs>
            <a:gs pos="100000">
              <a:srgbClr val="7B724C"/>
            </a:gs>
          </a:gsLst>
          <a:lin ang="2700000" scaled="1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 noGrp="0" noSelect="0" noRot="0" noChangeAspect="0" noMove="0"/>
          </p:cNvGrpSpPr>
          <p:nvPr/>
        </p:nvGrpSpPr>
        <p:grpSpPr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056" name="Rectangle 3"/>
            <p:cNvSpPr>
              <a:spLocks noGrp="0" noSelect="0" noRot="0" noChangeAspect="0" noMove="0" noEditPoints="0" noAdjustHandles="0"/>
            </p:cNvSpPr>
            <p:nvPr/>
          </p:nvSpPr>
          <p:spPr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57" name="Rectangle 4"/>
            <p:cNvSpPr>
              <a:spLocks noGrp="0" noSelect="0" noRot="0" noChangeAspect="0" noMove="0" noEditPoints="0" noAdjustHandles="0"/>
            </p:cNvSpPr>
            <p:nvPr/>
          </p:nvSpPr>
          <p:spPr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58" name="Rectangle 5"/>
            <p:cNvSpPr>
              <a:spLocks noGrp="0" noSelect="0" noRot="0" noChangeAspect="0" noMove="0" noEditPoints="0" noAdjustHandles="0"/>
            </p:cNvSpPr>
            <p:nvPr/>
          </p:nvSpPr>
          <p:spPr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59" name="Rectangle 6"/>
            <p:cNvSpPr>
              <a:spLocks noGrp="0" noSelect="0" noRot="0" noChangeAspect="0" noMove="0" noEditPoints="0" noAdjustHandles="0"/>
            </p:cNvSpPr>
            <p:nvPr/>
          </p:nvSpPr>
          <p:spPr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60" name="Rectangle 7"/>
            <p:cNvSpPr>
              <a:spLocks noGrp="0" noSelect="0" noRot="0" noChangeAspect="0" noMove="0" noEditPoints="0" noAdjustHandles="0"/>
            </p:cNvSpPr>
            <p:nvPr/>
          </p:nvSpPr>
          <p:spPr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61" name="Rectangle 8"/>
            <p:cNvSpPr>
              <a:spLocks noGrp="0" noSelect="0" noRot="0" noChangeAspect="0" noMove="0" noEditPoints="0" noAdjustHandles="0"/>
            </p:cNvSpPr>
            <p:nvPr/>
          </p:nvSpPr>
          <p:spPr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62" name="Rectangle 9"/>
            <p:cNvSpPr>
              <a:spLocks noGrp="0" noSelect="0" noRot="0" noChangeAspect="0" noMove="0" noEditPoints="0" noAdjustHandles="0"/>
            </p:cNvSpPr>
            <p:nvPr/>
          </p:nvSpPr>
          <p:spPr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rgbClr val="E6D68F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63" name="Rectangle 10"/>
            <p:cNvSpPr>
              <a:spLocks noGrp="0" noSelect="0" noRot="0" noChangeAspect="0" noMove="0" noEditPoints="0" noAdjustHandles="0"/>
            </p:cNvSpPr>
            <p:nvPr/>
          </p:nvSpPr>
          <p:spPr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64" name="Rectangle 11"/>
            <p:cNvSpPr>
              <a:spLocks noGrp="0" noSelect="0" noRot="0" noChangeAspect="0" noMove="0" noEditPoints="0" noAdjustHandles="0"/>
            </p:cNvSpPr>
            <p:nvPr/>
          </p:nvSpPr>
          <p:spPr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65" name="Rectangle 12"/>
            <p:cNvSpPr>
              <a:spLocks noGrp="0" noSelect="0" noRot="0" noChangeAspect="0" noMove="0" noEditPoints="0" noAdjustHandles="0"/>
            </p:cNvSpPr>
            <p:nvPr/>
          </p:nvSpPr>
          <p:spPr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66" name="Rectangle 13"/>
            <p:cNvSpPr>
              <a:spLocks noGrp="0" noSelect="0" noRot="0" noChangeAspect="0" noMove="0" noEditPoints="0" noAdjustHandles="0"/>
            </p:cNvSpPr>
            <p:nvPr/>
          </p:nvSpPr>
          <p:spPr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67" name="Rectangle 14"/>
            <p:cNvSpPr>
              <a:spLocks noGrp="0" noSelect="0" noRot="0" noChangeAspect="0" noMove="0" noEditPoints="0" noAdjustHandles="0"/>
            </p:cNvSpPr>
            <p:nvPr/>
          </p:nvSpPr>
          <p:spPr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756D4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68" name="Rectangle 15"/>
            <p:cNvSpPr>
              <a:spLocks noGrp="0" noSelect="0" noRot="0" noChangeAspect="0" noMove="0" noEditPoints="0" noAdjustHandles="0"/>
            </p:cNvSpPr>
            <p:nvPr/>
          </p:nvSpPr>
          <p:spPr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C472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69" name="Rectangle 16"/>
            <p:cNvSpPr>
              <a:spLocks noGrp="0" noSelect="0" noRot="0" noChangeAspect="0" noMove="0" noEditPoints="0" noAdjustHandles="0"/>
            </p:cNvSpPr>
            <p:nvPr/>
          </p:nvSpPr>
          <p:spPr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8070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70" name="Rectangle 17"/>
            <p:cNvSpPr>
              <a:spLocks noGrp="0" noSelect="0" noRot="0" noChangeAspect="0" noMove="0" noEditPoints="0" noAdjustHandles="0"/>
            </p:cNvSpPr>
            <p:nvPr/>
          </p:nvSpPr>
          <p:spPr>
            <a:xfrm rot="18603245" flipV="1">
              <a:off x="4052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</p:spPr>
          <p:txBody>
            <a:bodyPr vert="eaVert"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71" name="Rectangle 18"/>
            <p:cNvSpPr>
              <a:spLocks noGrp="0" noSelect="0" noRot="0" noChangeAspect="0" noMove="0" noEditPoints="0" noAdjustHandles="0"/>
            </p:cNvSpPr>
            <p:nvPr/>
          </p:nvSpPr>
          <p:spPr>
            <a:xfrm rot="18391575" flipH="1" flipV="1">
              <a:off x="5368" y="4166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</p:spPr>
          <p:txBody>
            <a:bodyPr vert="eaVert"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72" name="Rectangle 19"/>
            <p:cNvSpPr>
              <a:spLocks noGrp="0" noSelect="0" noRot="0" noChangeAspect="0" noMove="0" noEditPoints="0" noAdjustHandles="0"/>
            </p:cNvSpPr>
            <p:nvPr/>
          </p:nvSpPr>
          <p:spPr>
            <a:xfrm rot="1058639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73" name="Rectangle 20"/>
            <p:cNvSpPr>
              <a:spLocks noGrp="0" noSelect="0" noRot="0" noChangeAspect="0" noMove="0" noEditPoints="0" noAdjustHandles="0"/>
            </p:cNvSpPr>
            <p:nvPr/>
          </p:nvSpPr>
          <p:spPr>
            <a:xfrm rot="1563794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19564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74" name="Rectangle 21"/>
            <p:cNvSpPr>
              <a:spLocks noGrp="0" noSelect="0" noRot="0" noChangeAspect="0" noMove="0" noEditPoints="0" noAdjustHandles="0"/>
            </p:cNvSpPr>
            <p:nvPr/>
          </p:nvSpPr>
          <p:spPr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19564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75" name="Rectangle 22"/>
            <p:cNvSpPr>
              <a:spLocks noGrp="0" noSelect="0" noRot="0" noChangeAspect="0" noMove="0" noEditPoints="0" noAdjustHandles="0"/>
            </p:cNvSpPr>
            <p:nvPr/>
          </p:nvSpPr>
          <p:spPr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76" name="Rectangle 23"/>
            <p:cNvSpPr>
              <a:spLocks noGrp="0" noSelect="0" noRot="0" noChangeAspect="0" noMove="0" noEditPoints="0" noAdjustHandles="0"/>
            </p:cNvSpPr>
            <p:nvPr/>
          </p:nvSpPr>
          <p:spPr>
            <a:xfrm rot="1386174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7B724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77" name="Rectangle 24"/>
            <p:cNvSpPr>
              <a:spLocks noGrp="0" noSelect="0" noRot="0" noChangeAspect="0" noMove="0" noEditPoints="0" noAdjustHandles="0"/>
            </p:cNvSpPr>
            <p:nvPr/>
          </p:nvSpPr>
          <p:spPr>
            <a:xfrm rot="9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2875B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78" name="Rectangle 25"/>
            <p:cNvSpPr>
              <a:spLocks noGrp="0" noSelect="0" noRot="0" noChangeAspect="0" noMove="0" noEditPoints="0" noAdjustHandles="0"/>
            </p:cNvSpPr>
            <p:nvPr/>
          </p:nvSpPr>
          <p:spPr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79" name="Rectangle 26"/>
            <p:cNvSpPr>
              <a:spLocks noGrp="0" noSelect="0" noRot="0" noChangeAspect="0" noMove="0" noEditPoints="0" noAdjustHandles="0"/>
            </p:cNvSpPr>
            <p:nvPr/>
          </p:nvSpPr>
          <p:spPr>
            <a:xfrm rot="868013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80" name="Rectangle 27"/>
            <p:cNvSpPr>
              <a:spLocks noGrp="0" noSelect="0" noRot="0" noChangeAspect="0" noMove="0" noEditPoints="0" noAdjustHandles="0"/>
            </p:cNvSpPr>
            <p:nvPr/>
          </p:nvSpPr>
          <p:spPr>
            <a:xfrm rot="775598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81" name="Rectangle 28"/>
            <p:cNvSpPr>
              <a:spLocks noGrp="0" noSelect="0" noRot="0" noChangeAspect="0" noMove="0" noEditPoints="0" noAdjustHandles="0"/>
            </p:cNvSpPr>
            <p:nvPr/>
          </p:nvSpPr>
          <p:spPr>
            <a:xfrm rot="735388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82" name="Rectangle 29"/>
            <p:cNvSpPr>
              <a:spLocks noGrp="0" noSelect="0" noRot="0" noChangeAspect="0" noMove="0" noEditPoints="0" noAdjustHandles="0"/>
            </p:cNvSpPr>
            <p:nvPr/>
          </p:nvSpPr>
          <p:spPr>
            <a:xfrm rot="692664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83" name="Rectangle 30"/>
            <p:cNvSpPr>
              <a:spLocks noGrp="0" noSelect="0" noRot="0" noChangeAspect="0" noMove="0" noEditPoints="0" noAdjustHandles="0"/>
            </p:cNvSpPr>
            <p:nvPr/>
          </p:nvSpPr>
          <p:spPr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84" name="Rectangle 31"/>
            <p:cNvSpPr>
              <a:spLocks noGrp="0" noSelect="0" noRot="0" noChangeAspect="0" noMove="0" noEditPoints="0" noAdjustHandles="0"/>
            </p:cNvSpPr>
            <p:nvPr/>
          </p:nvSpPr>
          <p:spPr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85" name="Rectangle 32"/>
            <p:cNvSpPr>
              <a:spLocks noGrp="0" noSelect="0" noRot="0" noChangeAspect="0" noMove="0" noEditPoints="0" noAdjustHandles="0"/>
            </p:cNvSpPr>
            <p:nvPr/>
          </p:nvSpPr>
          <p:spPr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86" name="Rectangle 33"/>
            <p:cNvSpPr>
              <a:spLocks noGrp="0" noSelect="0" noRot="0" noChangeAspect="0" noMove="0" noEditPoints="0" noAdjustHandles="0"/>
            </p:cNvSpPr>
            <p:nvPr/>
          </p:nvSpPr>
          <p:spPr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87" name="Rectangle 34"/>
            <p:cNvSpPr>
              <a:spLocks noGrp="0" noSelect="0" noRot="0" noChangeAspect="0" noMove="0" noEditPoints="0" noAdjustHandles="0"/>
            </p:cNvSpPr>
            <p:nvPr/>
          </p:nvSpPr>
          <p:spPr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2795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algn="ctr" eaLnBrk="1" hangingPunct="1">
                <a:buNone/>
              </a:pPr>
              <a:endParaRPr lang="ru-RU" sz="1800"/>
            </a:p>
          </p:txBody>
        </p:sp>
        <p:sp>
          <p:nvSpPr>
            <p:cNvPr id="2088" name="Oval 3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089" name="Oval 3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090" name="Oval 3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091" name="Oval 3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092" name="Oval 3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093" name="Oval 4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094" name="Oval 4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095" name="Oval 4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096" name="Oval 4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097" name="Oval 4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098" name="Oval 4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099" name="Oval 4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00" name="Oval 4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01" name="Oval 4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02" name="Oval 4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03" name="Oval 5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04" name="Oval 5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05" name="Oval 5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06" name="Oval 5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A8F5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07" name="Oval 5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08" name="Oval 5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09" name="Oval 5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10" name="Oval 5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11" name="Oval 5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12" name="Oval 5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13" name="Oval 6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14" name="Oval 6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15" name="Oval 6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16" name="Oval 6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17" name="Oval 6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18" name="Oval 6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19" name="Oval 6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20" name="Oval 6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21" name="Oval 6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22" name="Oval 6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23" name="Oval 7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24" name="Oval 7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25" name="Oval 7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26" name="Oval 7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27" name="Oval 7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28" name="Oval 7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29" name="Oval 7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30" name="Oval 7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31" name="Oval 7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32" name="Oval 7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33" name="Oval 8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34" name="Oval 8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35" name="Oval 8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36" name="Oval 8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37" name="Oval 8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38" name="Oval 8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39" name="Oval 8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40" name="Oval 8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41" name="Oval 8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42" name="Oval 8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43" name="Oval 9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44" name="Oval 9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45" name="Oval 9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46" name="Oval 9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47" name="Oval 9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48" name="Oval 9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49" name="Oval 9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50" name="Oval 9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51" name="Oval 9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52" name="Oval 9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53" name="Oval 10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54" name="Oval 10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55" name="Oval 10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56" name="Oval 10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57" name="Oval 10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58" name="Oval 10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59" name="Oval 10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B8A96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60" name="Oval 10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B8A96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61" name="Oval 10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62" name="Oval 10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87D4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63" name="Oval 11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64" name="Oval 11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65" name="Oval 11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66" name="Oval 11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67" name="Oval 11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68" name="Oval 11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69" name="Oval 11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70" name="Oval 11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71" name="Oval 11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72" name="Oval 11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73" name="Oval 12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74" name="Oval 12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75" name="Oval 12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76" name="Oval 12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77" name="Oval 12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78" name="Oval 12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A99D69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79" name="Oval 12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80" name="Oval 12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81" name="Oval 12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82" name="Oval 12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83" name="Oval 13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84" name="Oval 13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85" name="Oval 13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86" name="Oval 13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87" name="Oval 13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88" name="Oval 13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89" name="Oval 13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90" name="Oval 13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91" name="Oval 13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92" name="Oval 13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93" name="Oval 14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94" name="Oval 14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95" name="Oval 14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96" name="Oval 14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FC18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97" name="Oval 14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98" name="Oval 14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199" name="Oval 14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00" name="Oval 14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01" name="Oval 14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02" name="Oval 14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03" name="Oval 15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04" name="Oval 15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ECE8A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05" name="Oval 15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06" name="Oval 15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07" name="Oval 15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08" name="Oval 15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09" name="Oval 15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10" name="Oval 15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11" name="Oval 15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12" name="Oval 15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13" name="Oval 16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14" name="Oval 16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15" name="Oval 16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16" name="Oval 16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17" name="Oval 16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18" name="Oval 16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19" name="Oval 16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20" name="Oval 16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21" name="Oval 16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D6C785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22" name="Oval 16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7B97C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23" name="Oval 17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24" name="Oval 17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25" name="Oval 17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26" name="Oval 17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27" name="Oval 17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28" name="Oval 17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29" name="Oval 17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30" name="Oval 17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31" name="Oval 17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32" name="Oval 17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33" name="Oval 18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34" name="Oval 18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35" name="Oval 18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36" name="Oval 18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37" name="Oval 18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38" name="Oval 18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39" name="Oval 18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40" name="Oval 18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41" name="Oval 18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42" name="Oval 18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7A704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43" name="Oval 19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44" name="Oval 19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45" name="Oval 19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81774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46" name="Oval 19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B8A96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47" name="Oval 19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B8A96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48" name="Oval 19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B8A96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49" name="Oval 19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50" name="Oval 19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51" name="Oval 19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635C3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52" name="Oval 19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635C3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53" name="Oval 20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54" name="Oval 20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55" name="Oval 20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635C3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56" name="Oval 20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57" name="Oval 20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58" name="Oval 20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635C3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59" name="Oval 20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60" name="Oval 20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61" name="Oval 208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62" name="Oval 209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63" name="Oval 210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64" name="Oval 211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2875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65" name="Oval 212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2875B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66" name="Oval 213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8A805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67" name="Oval 214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1A46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68" name="Oval 215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BFB277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69" name="Oval 216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E6D68F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  <p:sp>
          <p:nvSpPr>
            <p:cNvPr id="2270" name="Oval 217"/>
            <p:cNvSpPr>
              <a:spLocks noGrp="0" noSelect="0" noRot="0" noChangeAspect="0" noMove="0" noEditPoints="0" noAdjustHandles="0"/>
            </p:cNvSpPr>
            <p:nvPr/>
          </p:nvSpPr>
          <p:spPr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635C3E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2pPr marL="742950" indent="-285750"/>
              <a:lvl3pPr marL="1143000" indent="-228600"/>
              <a:lvl4pPr marL="1600200" indent="-228600"/>
              <a:lvl5pPr marL="2057400" indent="-228600"/>
            </a:lstStyle>
            <a:p>
              <a:pPr eaLnBrk="1" hangingPunct="1">
                <a:buNone/>
              </a:pPr>
              <a:endParaRPr lang="ru-RU"/>
            </a:p>
          </p:txBody>
        </p:sp>
      </p:grpSp>
      <p:sp>
        <p:nvSpPr>
          <p:cNvPr id="2051" name="Rectangle 221"/>
          <p:cNvSpPr>
            <a:spLocks noGrp="1" noSelect="0" noRot="0" noChangeAspect="0" noMove="0" noEditPoints="0" noAdjustHandles="0"/>
          </p:cNvSpPr>
          <p:nvPr>
            <p:ph type="body" idx="1"/>
          </p:nvPr>
        </p:nvSpPr>
        <p:spPr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052" name="Rectangle 222"/>
          <p:cNvSpPr>
            <a:spLocks noGrp="1" noSelect="0" noRot="0" noChangeAspect="0" noMove="0" noEditPoints="0" noAdjustHandles="0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2053" name="Rectangle 220"/>
          <p:cNvSpPr>
            <a:spLocks noGrp="1" noSelect="0" noRot="0" noChangeAspect="0" noMove="0" noEditPoints="0" noAdjustHandles="0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hangingPunct="1">
              <a:buNone/>
            </a:pPr>
            <a:endParaRPr lang="ru-RU"/>
          </a:p>
        </p:txBody>
      </p:sp>
      <p:sp>
        <p:nvSpPr>
          <p:cNvPr id="2054" name="Rectangle 221"/>
          <p:cNvSpPr>
            <a:spLocks noGrp="1" noSelect="0" noRot="0" noChangeAspect="0" noMove="0" noEditPoints="0" noAdjustHandles="0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hangingPunct="1">
              <a:buNone/>
            </a:pPr>
            <a:endParaRPr lang="ru-RU"/>
          </a:p>
        </p:txBody>
      </p:sp>
      <p:sp>
        <p:nvSpPr>
          <p:cNvPr id="2055" name="Rectangle 222"/>
          <p:cNvSpPr>
            <a:spLocks noGrp="1" noSelect="0" noRot="0" noChangeAspect="0" noMove="0" noEditPoints="0" noAdjustHandles="0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 eaLnBrk="1" hangingPunct="1">
              <a:buNone/>
            </a:pPr>
            <a:fld id="{967DF47E-4CA6-461B-8B45-E7621C053C77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marL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1pPr>
      <a:lvl2pPr marL="4572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2pPr>
      <a:lvl3pPr marL="9144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3pPr>
      <a:lvl4pPr marL="13716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4pPr>
      <a:lvl5pPr marL="18288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5pPr>
      <a:lvl6pPr marL="22860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6pPr>
      <a:lvl7pPr marL="27432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7pPr>
      <a:lvl8pPr marL="32004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8pPr>
      <a:lvl9pPr marL="365760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4400" b="0" i="0" u="none" baseline="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tabLst/>
        <a:defRPr kumimoji="0" sz="3200" b="0" i="0" u="none" baseline="0">
          <a:solidFill>
            <a:schemeClr val="tx1"/>
          </a:solidFill>
          <a:latin typeface="Arial" pitchFamily="34" charset="0"/>
        </a:defRPr>
      </a:lvl1pPr>
      <a:lvl2pPr marL="742950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Blip>
          <a:blip r:embed="rId12"/>
        </a:buBlip>
        <a:tabLst/>
        <a:defRPr kumimoji="0" sz="2800" b="0" i="0" u="none" baseline="0">
          <a:solidFill>
            <a:schemeClr val="tx1"/>
          </a:solidFill>
          <a:latin typeface="Arial" pitchFamily="34" charset="0"/>
        </a:defRPr>
      </a:lvl2pPr>
      <a:lvl3pPr marL="11430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tabLst/>
        <a:defRPr kumimoji="0" sz="2400" b="0" i="0" u="none" baseline="0">
          <a:solidFill>
            <a:schemeClr val="tx1"/>
          </a:solidFill>
          <a:latin typeface="Arial" pitchFamily="34" charset="0"/>
        </a:defRPr>
      </a:lvl3pPr>
      <a:lvl4pPr marL="16002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Blip>
          <a:blip r:embed="rId12"/>
        </a:buBlip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4pPr>
      <a:lvl5pPr marL="20574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5pPr>
      <a:lvl6pPr marL="25146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2"/>
        </a:buBlip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6pPr>
      <a:lvl7pPr marL="29718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»"/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7pPr>
      <a:lvl8pPr marL="34290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»"/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8pPr>
      <a:lvl9pPr marL="3886200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»"/>
        <a:tabLst/>
        <a:defRPr kumimoji="0" sz="2000" b="0" i="0" u="none" baseline="0">
          <a:solidFill>
            <a:schemeClr val="tx1"/>
          </a:solidFill>
          <a:latin typeface="Arial" pitchFamily="34" charset="0"/>
        </a:defRPr>
      </a:lvl9pPr>
    </p:bodyStyle>
    <p:otherStyle>
      <a:lvl1pPr marL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1pPr>
      <a:lvl2pPr marL="4572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2pPr>
      <a:lvl3pPr marL="9144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3pPr>
      <a:lvl4pPr marL="13716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4pPr>
      <a:lvl5pPr marL="18288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5pPr>
      <a:lvl6pPr marL="22860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6pPr>
      <a:lvl7pPr marL="27432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7pPr>
      <a:lvl8pPr marL="32004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8pPr>
      <a:lvl9pPr marL="36576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Tx/>
        <a:buNone/>
        <a:tabLst/>
        <a:defRPr kumimoji="0" sz="1200" b="0" i="0" u="none" baseline="0">
          <a:solidFill>
            <a:schemeClr val="tx1"/>
          </a:solidFill>
          <a:latin typeface="Arial" pitchFamily="34" charset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3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1341438"/>
            <a:ext cx="8229600" cy="3311525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 sz="7200"/>
              <a:t>ДЕЗИНФЕКЦИЯ</a:t>
            </a:r>
          </a:p>
        </p:txBody>
      </p:sp>
    </p:spTree>
  </p:cSld>
  <p:clrMapOvr>
    <a:masterClrMapping/>
  </p:clrMapOvr>
  <p:transition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 b="1">
                <a:ea typeface="Times New Roman" pitchFamily="18" charset="0"/>
              </a:rPr>
              <a:t>Организация и техника проведения дезинфекции</a:t>
            </a:r>
            <a:r>
              <a:rPr lang="ru-RU"/>
              <a:t> </a:t>
            </a:r>
          </a:p>
        </p:txBody>
      </p:sp>
      <p:sp>
        <p:nvSpPr>
          <p:cNvPr id="13315" name="Rectangle 3"/>
          <p:cNvSpPr>
            <a:spLocks noGrp="1" noSelect="0" noRot="0" noChangeAspect="0" noMove="0" noEditPoints="0" noAdjustHandles="0"/>
          </p:cNvSpPr>
          <p:nvPr>
            <p:ph type="body" idx="4294967295"/>
          </p:nvPr>
        </p:nvSpPr>
        <p:spPr>
          <a:xfrm>
            <a:off x="1295400" y="1295400"/>
            <a:ext cx="7848600" cy="4267200"/>
          </a:xfrm>
          <a:prstGeom prst="rect">
            <a:avLst/>
          </a:prstGeo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90000"/>
              </a:lnSpc>
            </a:pPr>
            <a:r>
              <a:rPr lang="ru-RU" sz="2800">
                <a:latin typeface="Times New Roman" pitchFamily="18" charset="0"/>
                <a:ea typeface="Times New Roman" pitchFamily="18" charset="0"/>
              </a:rPr>
              <a:t> </a:t>
            </a:r>
            <a:r>
              <a:rPr lang="ru-RU" sz="2800" b="1">
                <a:ea typeface="Times New Roman" pitchFamily="18" charset="0"/>
              </a:rPr>
              <a:t>Механическая очистка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>
                <a:latin typeface="Times New Roman" pitchFamily="18" charset="0"/>
                <a:ea typeface="Times New Roman" pitchFamily="18" charset="0"/>
              </a:rPr>
              <a:t>      </a:t>
            </a:r>
            <a:r>
              <a:rPr lang="ru-RU" sz="2000" b="1">
                <a:latin typeface="Times New Roman" pitchFamily="18" charset="0"/>
                <a:ea typeface="Times New Roman" pitchFamily="18" charset="0"/>
              </a:rPr>
              <a:t>    </a:t>
            </a:r>
            <a:r>
              <a:rPr lang="ru-RU" sz="2000" b="1">
                <a:ea typeface="Times New Roman" pitchFamily="18" charset="0"/>
              </a:rPr>
              <a:t>увлажнение водой или дезсредством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>
                <a:latin typeface="Times New Roman" pitchFamily="18" charset="0"/>
                <a:ea typeface="Times New Roman" pitchFamily="18" charset="0"/>
              </a:rPr>
              <a:t>            </a:t>
            </a:r>
            <a:r>
              <a:rPr lang="ru-RU" sz="2000" b="1">
                <a:ea typeface="Times New Roman" pitchFamily="18" charset="0"/>
              </a:rPr>
              <a:t>тщательная механическая очистка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>
                <a:latin typeface="Times New Roman" pitchFamily="18" charset="0"/>
                <a:ea typeface="Times New Roman" pitchFamily="18" charset="0"/>
              </a:rPr>
              <a:t>            </a:t>
            </a:r>
            <a:r>
              <a:rPr lang="ru-RU" sz="2000" b="1">
                <a:ea typeface="Times New Roman" pitchFamily="18" charset="0"/>
              </a:rPr>
              <a:t>гидроочистка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>
                <a:ea typeface="Times New Roman" pitchFamily="18" charset="0"/>
              </a:rPr>
              <a:t>Собственно дезинфекция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>
                <a:latin typeface="Times New Roman" pitchFamily="18" charset="0"/>
                <a:ea typeface="Times New Roman" pitchFamily="18" charset="0"/>
              </a:rPr>
              <a:t>    </a:t>
            </a:r>
            <a:r>
              <a:rPr lang="ru-RU" sz="2800" b="1">
                <a:latin typeface="Times New Roman" pitchFamily="18" charset="0"/>
              </a:rPr>
              <a:t> </a:t>
            </a:r>
            <a:r>
              <a:rPr lang="ru-RU" sz="2800" b="1">
                <a:latin typeface="Times New Roman" pitchFamily="18" charset="0"/>
                <a:ea typeface="Times New Roman" pitchFamily="18" charset="0"/>
              </a:rPr>
              <a:t> </a:t>
            </a:r>
            <a:r>
              <a:rPr lang="ru-RU" sz="2000" b="1">
                <a:latin typeface="Times New Roman" pitchFamily="18" charset="0"/>
                <a:ea typeface="Times New Roman" pitchFamily="18" charset="0"/>
              </a:rPr>
              <a:t>  </a:t>
            </a:r>
            <a:r>
              <a:rPr lang="ru-RU" sz="2000" b="1">
                <a:latin typeface="Times New Roman" pitchFamily="18" charset="0"/>
              </a:rPr>
              <a:t>  </a:t>
            </a:r>
            <a:r>
              <a:rPr lang="ru-RU" sz="2000" b="1">
                <a:ea typeface="Times New Roman" pitchFamily="18" charset="0"/>
              </a:rPr>
              <a:t>выбор дезсредства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>
                <a:latin typeface="Times New Roman" pitchFamily="18" charset="0"/>
                <a:ea typeface="Times New Roman" pitchFamily="18" charset="0"/>
              </a:rPr>
              <a:t>       </a:t>
            </a:r>
            <a:r>
              <a:rPr lang="ru-RU" sz="2000" b="1">
                <a:latin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ea typeface="Times New Roman" pitchFamily="18" charset="0"/>
              </a:rPr>
              <a:t>  </a:t>
            </a:r>
            <a:r>
              <a:rPr lang="ru-RU" sz="2000" b="1">
                <a:latin typeface="Times New Roman" pitchFamily="18" charset="0"/>
              </a:rPr>
              <a:t>  </a:t>
            </a:r>
            <a:r>
              <a:rPr lang="ru-RU" sz="2000" b="1">
                <a:ea typeface="Times New Roman" pitchFamily="18" charset="0"/>
              </a:rPr>
              <a:t>метод дезинфекции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>
                <a:latin typeface="Times New Roman" pitchFamily="18" charset="0"/>
                <a:ea typeface="Times New Roman" pitchFamily="18" charset="0"/>
              </a:rPr>
              <a:t>        </a:t>
            </a:r>
            <a:r>
              <a:rPr lang="ru-RU" sz="2000" b="1">
                <a:latin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ea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</a:rPr>
              <a:t>  </a:t>
            </a:r>
            <a:r>
              <a:rPr lang="ru-RU" sz="2000" b="1">
                <a:ea typeface="Times New Roman" pitchFamily="18" charset="0"/>
              </a:rPr>
              <a:t>определ</a:t>
            </a:r>
            <a:r>
              <a:rPr lang="ru-RU" sz="2000" b="1">
                <a:latin typeface="Times New Roman" pitchFamily="18" charset="0"/>
              </a:rPr>
              <a:t>ение</a:t>
            </a:r>
            <a:r>
              <a:rPr lang="ru-RU" sz="2000" b="1">
                <a:ea typeface="Times New Roman" pitchFamily="18" charset="0"/>
              </a:rPr>
              <a:t> суммарн</a:t>
            </a:r>
            <a:r>
              <a:rPr lang="ru-RU" sz="2000" b="1">
                <a:latin typeface="Times New Roman" pitchFamily="18" charset="0"/>
              </a:rPr>
              <a:t>ой </a:t>
            </a:r>
            <a:r>
              <a:rPr lang="ru-RU" sz="2000" b="1">
                <a:ea typeface="Times New Roman" pitchFamily="18" charset="0"/>
              </a:rPr>
              <a:t>площад</a:t>
            </a:r>
            <a:r>
              <a:rPr lang="ru-RU" sz="2000" b="1">
                <a:latin typeface="Times New Roman" pitchFamily="18" charset="0"/>
              </a:rPr>
              <a:t>и </a:t>
            </a:r>
            <a:r>
              <a:rPr lang="ru-RU" sz="2000" b="1">
                <a:ea typeface="Times New Roman" pitchFamily="18" charset="0"/>
              </a:rPr>
              <a:t>помещения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>
                <a:latin typeface="Times New Roman" pitchFamily="18" charset="0"/>
                <a:ea typeface="Times New Roman" pitchFamily="18" charset="0"/>
              </a:rPr>
              <a:t>         </a:t>
            </a:r>
            <a:r>
              <a:rPr lang="ru-RU" sz="2000" b="1">
                <a:latin typeface="Times New Roman" pitchFamily="18" charset="0"/>
              </a:rPr>
              <a:t>   </a:t>
            </a:r>
            <a:r>
              <a:rPr lang="ru-RU" sz="2000" b="1">
                <a:ea typeface="Times New Roman" pitchFamily="18" charset="0"/>
              </a:rPr>
              <a:t>расч</a:t>
            </a:r>
            <a:r>
              <a:rPr lang="ru-RU" sz="2000" b="1">
                <a:latin typeface="Times New Roman" pitchFamily="18" charset="0"/>
              </a:rPr>
              <a:t>ё</a:t>
            </a:r>
            <a:r>
              <a:rPr lang="ru-RU" sz="2000" b="1">
                <a:ea typeface="Times New Roman" pitchFamily="18" charset="0"/>
              </a:rPr>
              <a:t>т обще</a:t>
            </a:r>
            <a:r>
              <a:rPr lang="ru-RU" sz="2000" b="1">
                <a:latin typeface="Times New Roman" pitchFamily="18" charset="0"/>
              </a:rPr>
              <a:t>го</a:t>
            </a:r>
            <a:r>
              <a:rPr lang="ru-RU" sz="2000" b="1">
                <a:ea typeface="Times New Roman" pitchFamily="18" charset="0"/>
              </a:rPr>
              <a:t> количество</a:t>
            </a:r>
            <a:r>
              <a:rPr lang="ru-RU" sz="2000" b="1">
                <a:latin typeface="Times New Roman" pitchFamily="18" charset="0"/>
              </a:rPr>
              <a:t> </a:t>
            </a:r>
            <a:r>
              <a:rPr lang="ru-RU" sz="2000" b="1">
                <a:ea typeface="Times New Roman" pitchFamily="18" charset="0"/>
              </a:rPr>
              <a:t>дезсредства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>
                <a:latin typeface="Times New Roman" pitchFamily="18" charset="0"/>
                <a:ea typeface="Times New Roman" pitchFamily="18" charset="0"/>
              </a:rPr>
              <a:t>         </a:t>
            </a:r>
            <a:r>
              <a:rPr lang="ru-RU" sz="2000" b="1">
                <a:latin typeface="Times New Roman" pitchFamily="18" charset="0"/>
              </a:rPr>
              <a:t>   порядок </a:t>
            </a:r>
            <a:r>
              <a:rPr lang="ru-RU" sz="2000" b="1">
                <a:ea typeface="Times New Roman" pitchFamily="18" charset="0"/>
              </a:rPr>
              <a:t>пров</a:t>
            </a:r>
            <a:r>
              <a:rPr lang="ru-RU" sz="2000" b="1">
                <a:latin typeface="Times New Roman" pitchFamily="18" charset="0"/>
              </a:rPr>
              <a:t>едения</a:t>
            </a:r>
            <a:endParaRPr lang="ru-RU" sz="2000" b="1">
              <a:ea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>
                <a:latin typeface="Times New Roman" pitchFamily="18" charset="0"/>
                <a:ea typeface="Times New Roman" pitchFamily="18" charset="0"/>
              </a:rPr>
              <a:t>         </a:t>
            </a:r>
            <a:r>
              <a:rPr lang="ru-RU" sz="2000" b="1">
                <a:latin typeface="Times New Roman" pitchFamily="18" charset="0"/>
              </a:rPr>
              <a:t>   </a:t>
            </a:r>
            <a:r>
              <a:rPr lang="ru-RU" sz="2000" b="1">
                <a:ea typeface="Times New Roman" pitchFamily="18" charset="0"/>
              </a:rPr>
              <a:t>экспозиция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000" b="1">
                <a:latin typeface="Times New Roman" pitchFamily="18" charset="0"/>
                <a:ea typeface="Times New Roman" pitchFamily="18" charset="0"/>
              </a:rPr>
              <a:t>         </a:t>
            </a:r>
            <a:r>
              <a:rPr lang="ru-RU" sz="2000" b="1">
                <a:latin typeface="Times New Roman" pitchFamily="18" charset="0"/>
              </a:rPr>
              <a:t>   </a:t>
            </a:r>
            <a:r>
              <a:rPr lang="ru-RU" sz="2000" b="1">
                <a:ea typeface="Times New Roman" pitchFamily="18" charset="0"/>
              </a:rPr>
              <a:t>проветривание, мытье при необходимости нейтрализация дезсредств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>
                <a:latin typeface="Times New Roman" pitchFamily="18" charset="0"/>
              </a:rPr>
              <a:t> </a:t>
            </a:r>
            <a:r>
              <a:rPr lang="ru-RU" sz="2800" b="1">
                <a:ea typeface="Times New Roman" pitchFamily="18" charset="0"/>
              </a:rPr>
              <a:t>Контроль качества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 b="1">
                <a:ea typeface="Times New Roman" pitchFamily="18" charset="0"/>
              </a:rPr>
              <a:t>Качество дезинфекции зависит от:</a:t>
            </a:r>
            <a:br>
              <a:rPr lang="ru-RU">
                <a:ea typeface="Times New Roman" pitchFamily="18" charset="0"/>
              </a:rPr>
            </a:br>
          </a:p>
        </p:txBody>
      </p:sp>
      <p:sp>
        <p:nvSpPr>
          <p:cNvPr id="14339" name="Rectangle 3"/>
          <p:cNvSpPr>
            <a:spLocks noGrp="1" noSelect="0" noRot="0" noChangeAspect="0" noMove="0" noEditPoints="0" noAdjustHandles="0"/>
          </p:cNvSpPr>
          <p:nvPr>
            <p:ph type="body" idx="4294967295"/>
          </p:nvPr>
        </p:nvSpPr>
        <p:spPr>
          <a:xfrm>
            <a:off x="457200" y="1905000"/>
            <a:ext cx="8229600" cy="4533900"/>
          </a:xfrm>
          <a:prstGeom prst="rect">
            <a:avLst/>
          </a:prstGeom>
        </p:spPr>
        <p:txBody>
          <a:bodyPr vert="horz" wrap="square" lIns="91440" tIns="45720" rIns="91440" bIns="45720" anchor="t"/>
          <a:lstStyle/>
          <a:p>
            <a:pPr algn="just" eaLnBrk="1" hangingPunct="1">
              <a:lnSpc>
                <a:spcPct val="90000"/>
              </a:lnSpc>
            </a:pPr>
            <a:r>
              <a:rPr lang="ru-RU">
                <a:latin typeface="Times New Roman" pitchFamily="18" charset="0"/>
              </a:rPr>
              <a:t> с</a:t>
            </a:r>
            <a:r>
              <a:rPr lang="ru-RU">
                <a:ea typeface="Times New Roman" pitchFamily="18" charset="0"/>
              </a:rPr>
              <a:t>реды на (в) которой находятся микробы</a:t>
            </a:r>
            <a:endParaRPr lang="ru-RU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>
                <a:latin typeface="Times New Roman" pitchFamily="18" charset="0"/>
              </a:rPr>
              <a:t> </a:t>
            </a:r>
            <a:r>
              <a:rPr lang="ru-RU">
                <a:ea typeface="Times New Roman" pitchFamily="18" charset="0"/>
              </a:rPr>
              <a:t>концентрации дезинфектанта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>
                <a:ea typeface="Times New Roman" pitchFamily="18" charset="0"/>
              </a:rPr>
              <a:t> температуры воздействия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>
                <a:ea typeface="Times New Roman" pitchFamily="18" charset="0"/>
              </a:rPr>
              <a:t> способа обеззараживания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>
                <a:ea typeface="Times New Roman" pitchFamily="18" charset="0"/>
              </a:rPr>
              <a:t> кратности нанесения дезраствора </a:t>
            </a:r>
          </a:p>
          <a:p>
            <a:pPr eaLnBrk="1" hangingPunct="1">
              <a:lnSpc>
                <a:spcPct val="90000"/>
              </a:lnSpc>
            </a:pPr>
            <a:r>
              <a:rPr lang="ru-RU">
                <a:ea typeface="Times New Roman" pitchFamily="18" charset="0"/>
              </a:rPr>
              <a:t> количество нанесенного раствора на</a:t>
            </a:r>
            <a:r>
              <a:rPr lang="ru-RU">
                <a:latin typeface="Times New Roman" pitchFamily="18" charset="0"/>
              </a:rPr>
              <a:t> 	единиц</a:t>
            </a:r>
            <a:r>
              <a:rPr lang="ru-RU">
                <a:ea typeface="Times New Roman" pitchFamily="18" charset="0"/>
              </a:rPr>
              <a:t>у площади (объема)</a:t>
            </a:r>
            <a:endParaRPr lang="ru-RU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>
                <a:ea typeface="Times New Roman" pitchFamily="18" charset="0"/>
              </a:rPr>
              <a:t> времени воздействия (экспозиции)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/>
              <a:t>Контроль качества дезинфекции</a:t>
            </a:r>
          </a:p>
        </p:txBody>
      </p:sp>
      <p:sp>
        <p:nvSpPr>
          <p:cNvPr id="15363" name="Text Box 3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838200" y="2590800"/>
            <a:ext cx="8077200" cy="30162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457200" indent="-457200"/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3200" b="1">
                <a:latin typeface="Times New Roman" pitchFamily="18" charset="0"/>
              </a:rPr>
              <a:t>Контроль подготовки объектов</a:t>
            </a:r>
          </a:p>
          <a:p>
            <a:pPr eaLnBrk="1" hangingPunct="1">
              <a:buNone/>
            </a:pPr>
            <a:endParaRPr lang="ru-RU" sz="3200" b="1">
              <a:latin typeface="Times New Roman" pitchFamily="18" charset="0"/>
            </a:endParaRPr>
          </a:p>
          <a:p>
            <a:pPr eaLnBrk="1" hangingPunct="1">
              <a:buNone/>
            </a:pPr>
            <a:r>
              <a:rPr lang="ru-RU" sz="3200" b="1">
                <a:latin typeface="Times New Roman" pitchFamily="18" charset="0"/>
              </a:rPr>
              <a:t>Контроль за соблюдением установленных режимов дезинфекции</a:t>
            </a:r>
          </a:p>
          <a:p>
            <a:pPr eaLnBrk="1" hangingPunct="1">
              <a:buNone/>
            </a:pPr>
            <a:endParaRPr lang="ru-RU" sz="3200" b="1">
              <a:latin typeface="Times New Roman" pitchFamily="18" charset="0"/>
            </a:endParaRPr>
          </a:p>
          <a:p>
            <a:pPr eaLnBrk="1" hangingPunct="1">
              <a:buNone/>
            </a:pPr>
            <a:r>
              <a:rPr lang="ru-RU" sz="3200" b="1">
                <a:latin typeface="Times New Roman" pitchFamily="18" charset="0"/>
              </a:rPr>
              <a:t>Бактериологический контроль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1773238"/>
            <a:ext cx="8229600" cy="2735262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 sz="6000"/>
              <a:t>ДЕРАТИЗАЦИЯ</a:t>
            </a:r>
          </a:p>
        </p:txBody>
      </p:sp>
      <p:sp>
        <p:nvSpPr>
          <p:cNvPr id="16387" name="AutoShape 3"/>
          <p:cNvSpPr>
            <a:spLocks noGrp="0" noSelect="0" noRot="0" noChangeAspect="0" noMove="0" noEditPoints="0" noAdjustHandles="0"/>
          </p:cNvSpPr>
          <p:nvPr/>
        </p:nvSpPr>
        <p:spPr>
          <a:xfrm>
            <a:off x="8532813" y="5661025"/>
            <a:ext cx="142875" cy="288925"/>
          </a:xfrm>
          <a:prstGeom prst="triangl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16388" name="Oval 4"/>
          <p:cNvSpPr>
            <a:spLocks noGrp="0" noSelect="0" noRot="0" noChangeAspect="0" noMove="0" noEditPoints="0" noAdjustHandles="0"/>
          </p:cNvSpPr>
          <p:nvPr/>
        </p:nvSpPr>
        <p:spPr>
          <a:xfrm>
            <a:off x="8459788" y="5949950"/>
            <a:ext cx="288925" cy="574675"/>
          </a:xfrm>
          <a:prstGeom prst="ellips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16389" name="Oval 5"/>
          <p:cNvSpPr>
            <a:spLocks noGrp="0" noSelect="0" noRot="0" noChangeAspect="0" noMove="0" noEditPoints="0" noAdjustHandles="0"/>
          </p:cNvSpPr>
          <p:nvPr/>
        </p:nvSpPr>
        <p:spPr>
          <a:xfrm>
            <a:off x="8316913" y="5876925"/>
            <a:ext cx="215900" cy="144463"/>
          </a:xfrm>
          <a:prstGeom prst="ellips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16390" name="Oval 6"/>
          <p:cNvSpPr>
            <a:spLocks noGrp="0" noSelect="0" noRot="0" noChangeAspect="0" noMove="0" noEditPoints="0" noAdjustHandles="0"/>
          </p:cNvSpPr>
          <p:nvPr/>
        </p:nvSpPr>
        <p:spPr>
          <a:xfrm>
            <a:off x="8675688" y="5876925"/>
            <a:ext cx="215900" cy="144463"/>
          </a:xfrm>
          <a:prstGeom prst="ellips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16391" name="AutoShape 7"/>
          <p:cNvSpPr>
            <a:spLocks noGrp="0" noSelect="0" noRot="0" noChangeAspect="0" noMove="0" noEditPoints="0" noAdjustHandles="0"/>
          </p:cNvSpPr>
          <p:nvPr/>
        </p:nvSpPr>
        <p:spPr>
          <a:xfrm rot="6552604">
            <a:off x="8268494" y="6331744"/>
            <a:ext cx="309562" cy="215900"/>
          </a:xfrm>
          <a:custGeom>
            <a:avLst/>
            <a:rect l="l" t="t" r="r" b="b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miter lim="524288"/>
          </a:ln>
        </p:spPr>
        <p:txBody>
          <a:bodyPr vert="horz" wrap="none" anchor="ctr"/>
          <a:lstStyle/>
          <a:p>
            <a:pPr>
              <a:buNone/>
            </a:pPr>
          </a:p>
        </p:txBody>
      </p:sp>
      <p:sp>
        <p:nvSpPr>
          <p:cNvPr id="16392" name="AutoShape 8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8639175" y="6348413"/>
            <a:ext cx="285750" cy="215900"/>
          </a:xfrm>
          <a:custGeom>
            <a:avLst/>
            <a:rect l="l" t="t" r="r" b="b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miter lim="524288"/>
          </a:ln>
        </p:spPr>
        <p:txBody>
          <a:bodyPr vert="horz" wrap="none" anchor="ctr"/>
          <a:lstStyle/>
          <a:p>
            <a:pPr>
              <a:buNone/>
            </a:pPr>
          </a:p>
        </p:txBody>
      </p:sp>
      <p:sp>
        <p:nvSpPr>
          <p:cNvPr id="16393" name="AutoShape 9"/>
          <p:cNvSpPr>
            <a:spLocks noGrp="0" noSelect="0" noRot="0" noChangeAspect="0" noMove="0" noEditPoints="0" noAdjustHandles="0"/>
          </p:cNvSpPr>
          <p:nvPr/>
        </p:nvSpPr>
        <p:spPr>
          <a:xfrm rot="7901822">
            <a:off x="8291513" y="6532563"/>
            <a:ext cx="393700" cy="215900"/>
          </a:xfrm>
          <a:custGeom>
            <a:avLst/>
            <a:rect l="l" t="t" r="r" b="b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miter lim="524288"/>
          </a:ln>
        </p:spPr>
        <p:txBody>
          <a:bodyPr vert="horz" wrap="none" anchor="ctr"/>
          <a:lstStyle/>
          <a:p>
            <a:pPr>
              <a:buNone/>
            </a:pPr>
          </a:p>
        </p:txBody>
      </p:sp>
      <p:sp>
        <p:nvSpPr>
          <p:cNvPr id="16394" name="Freeform 10"/>
          <p:cNvSpPr>
            <a:spLocks noGrp="0" noSelect="0" noRot="0" noChangeAspect="0" noMove="0" noEditPoints="0" noAdjustHandles="0"/>
          </p:cNvSpPr>
          <p:nvPr/>
        </p:nvSpPr>
        <p:spPr>
          <a:xfrm>
            <a:off x="8629650" y="5743575"/>
            <a:ext cx="123825" cy="9525"/>
          </a:xfrm>
          <a:custGeom>
            <a:avLst/>
            <a:rect l="l" t="t" r="r" b="b"/>
            <a:pathLst>
              <a:path w="78" h="6">
                <a:moveTo>
                  <a:pt x="0" y="6"/>
                </a:moveTo>
                <a:cubicBezTo>
                  <a:pt x="70" y="0"/>
                  <a:pt x="44" y="0"/>
                  <a:pt x="7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16395" name="Freeform 11"/>
          <p:cNvSpPr>
            <a:spLocks noGrp="0" noSelect="0" noRot="0" noChangeAspect="0" noMove="0" noEditPoints="0" noAdjustHandles="0"/>
          </p:cNvSpPr>
          <p:nvPr/>
        </p:nvSpPr>
        <p:spPr>
          <a:xfrm>
            <a:off x="8401050" y="5781675"/>
            <a:ext cx="190500" cy="53975"/>
          </a:xfrm>
          <a:custGeom>
            <a:avLst/>
            <a:rect l="l" t="t" r="r" b="b"/>
            <a:pathLst>
              <a:path w="120" h="34">
                <a:moveTo>
                  <a:pt x="120" y="6"/>
                </a:moveTo>
                <a:cubicBezTo>
                  <a:pt x="78" y="34"/>
                  <a:pt x="43" y="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16396" name="Freeform 12"/>
          <p:cNvSpPr>
            <a:spLocks noGrp="0" noSelect="0" noRot="0" noChangeAspect="0" noMove="0" noEditPoints="0" noAdjustHandles="0"/>
          </p:cNvSpPr>
          <p:nvPr/>
        </p:nvSpPr>
        <p:spPr>
          <a:xfrm>
            <a:off x="8442325" y="5710238"/>
            <a:ext cx="130175" cy="61912"/>
          </a:xfrm>
          <a:custGeom>
            <a:avLst/>
            <a:rect l="l" t="t" r="r" b="b"/>
            <a:pathLst>
              <a:path w="82" h="39">
                <a:moveTo>
                  <a:pt x="82" y="39"/>
                </a:moveTo>
                <a:cubicBezTo>
                  <a:pt x="76" y="37"/>
                  <a:pt x="70" y="36"/>
                  <a:pt x="64" y="33"/>
                </a:cubicBezTo>
                <a:cubicBezTo>
                  <a:pt x="58" y="30"/>
                  <a:pt x="53" y="24"/>
                  <a:pt x="46" y="21"/>
                </a:cubicBezTo>
                <a:cubicBezTo>
                  <a:pt x="0" y="0"/>
                  <a:pt x="21" y="20"/>
                  <a:pt x="4" y="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16397" name="Freeform 13"/>
          <p:cNvSpPr>
            <a:spLocks noGrp="0" noSelect="0" noRot="0" noChangeAspect="0" noMove="0" noEditPoints="0" noAdjustHandles="0"/>
          </p:cNvSpPr>
          <p:nvPr/>
        </p:nvSpPr>
        <p:spPr>
          <a:xfrm>
            <a:off x="8601075" y="5676900"/>
            <a:ext cx="152400" cy="66675"/>
          </a:xfrm>
          <a:custGeom>
            <a:avLst/>
            <a:rect l="l" t="t" r="r" b="b"/>
            <a:pathLst>
              <a:path w="96" h="42">
                <a:moveTo>
                  <a:pt x="0" y="42"/>
                </a:moveTo>
                <a:cubicBezTo>
                  <a:pt x="6" y="40"/>
                  <a:pt x="12" y="39"/>
                  <a:pt x="18" y="36"/>
                </a:cubicBezTo>
                <a:cubicBezTo>
                  <a:pt x="24" y="33"/>
                  <a:pt x="29" y="27"/>
                  <a:pt x="36" y="24"/>
                </a:cubicBezTo>
                <a:cubicBezTo>
                  <a:pt x="55" y="16"/>
                  <a:pt x="81" y="15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</p:spTree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228600" y="1600200"/>
            <a:ext cx="8610600" cy="3733800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 b="1"/>
              <a:t>Дератизация</a:t>
            </a:r>
            <a:r>
              <a:rPr lang="ru-RU"/>
              <a:t> – </a:t>
            </a:r>
            <a:r>
              <a:rPr lang="ru-RU" sz="3600" b="1"/>
              <a:t>комплекс мероприятий направленных на уничтожение вредных грызунов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Горбатов 2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 l="4311" t="4520" r="10345" b="3055"/>
          <a:stretch/>
        </p:blipFill>
        <p:spPr>
          <a:xfrm>
            <a:off x="152400" y="220663"/>
            <a:ext cx="8686800" cy="6580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Горбатов 1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 l="7274" t="1353" r="6363"/>
          <a:stretch/>
        </p:blipFill>
        <p:spPr>
          <a:xfrm>
            <a:off x="228600" y="1600200"/>
            <a:ext cx="8686800" cy="319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Горбатов 3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 t="3488" r="13780" b="8139"/>
          <a:stretch/>
        </p:blipFill>
        <p:spPr>
          <a:xfrm>
            <a:off x="2573338" y="152400"/>
            <a:ext cx="3900487" cy="65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323850" y="115888"/>
            <a:ext cx="8362950" cy="720725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 sz="4000" b="1">
                <a:solidFill>
                  <a:schemeClr val="tx1"/>
                </a:solidFill>
              </a:rPr>
              <a:t>ДЕРАТИЗАЦИЯ</a:t>
            </a:r>
          </a:p>
        </p:txBody>
      </p:sp>
      <p:sp>
        <p:nvSpPr>
          <p:cNvPr id="21507" name="AutoShape 3"/>
          <p:cNvSpPr>
            <a:spLocks noGrp="0" noSelect="0" noRot="0" noChangeAspect="0" noMove="0" noEditPoints="0" noAdjustHandles="0"/>
          </p:cNvSpPr>
          <p:nvPr/>
        </p:nvSpPr>
        <p:spPr>
          <a:xfrm>
            <a:off x="8532813" y="5661025"/>
            <a:ext cx="142875" cy="288925"/>
          </a:xfrm>
          <a:prstGeom prst="triangl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08" name="Oval 4"/>
          <p:cNvSpPr>
            <a:spLocks noGrp="0" noSelect="0" noRot="0" noChangeAspect="0" noMove="0" noEditPoints="0" noAdjustHandles="0"/>
          </p:cNvSpPr>
          <p:nvPr/>
        </p:nvSpPr>
        <p:spPr>
          <a:xfrm>
            <a:off x="8459788" y="5949950"/>
            <a:ext cx="288925" cy="574675"/>
          </a:xfrm>
          <a:prstGeom prst="ellips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09" name="Oval 5"/>
          <p:cNvSpPr>
            <a:spLocks noGrp="0" noSelect="0" noRot="0" noChangeAspect="0" noMove="0" noEditPoints="0" noAdjustHandles="0"/>
          </p:cNvSpPr>
          <p:nvPr/>
        </p:nvSpPr>
        <p:spPr>
          <a:xfrm>
            <a:off x="8316913" y="5876925"/>
            <a:ext cx="215900" cy="144463"/>
          </a:xfrm>
          <a:prstGeom prst="ellips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10" name="Oval 6"/>
          <p:cNvSpPr>
            <a:spLocks noGrp="0" noSelect="0" noRot="0" noChangeAspect="0" noMove="0" noEditPoints="0" noAdjustHandles="0"/>
          </p:cNvSpPr>
          <p:nvPr/>
        </p:nvSpPr>
        <p:spPr>
          <a:xfrm>
            <a:off x="8675688" y="5876925"/>
            <a:ext cx="215900" cy="144463"/>
          </a:xfrm>
          <a:prstGeom prst="ellips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11" name="AutoShape 7"/>
          <p:cNvSpPr>
            <a:spLocks noGrp="0" noSelect="0" noRot="0" noChangeAspect="0" noMove="0" noEditPoints="0" noAdjustHandles="0"/>
          </p:cNvSpPr>
          <p:nvPr/>
        </p:nvSpPr>
        <p:spPr>
          <a:xfrm rot="6552604">
            <a:off x="8268494" y="6331744"/>
            <a:ext cx="309562" cy="215900"/>
          </a:xfrm>
          <a:custGeom>
            <a:avLst/>
            <a:rect l="l" t="t" r="r" b="b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miter lim="524288"/>
          </a:ln>
        </p:spPr>
        <p:txBody>
          <a:bodyPr vert="horz" wrap="none" anchor="ctr"/>
          <a:lstStyle/>
          <a:p>
            <a:pPr>
              <a:buNone/>
            </a:pPr>
          </a:p>
        </p:txBody>
      </p:sp>
      <p:sp>
        <p:nvSpPr>
          <p:cNvPr id="21512" name="AutoShape 8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8639175" y="6348413"/>
            <a:ext cx="285750" cy="215900"/>
          </a:xfrm>
          <a:custGeom>
            <a:avLst/>
            <a:rect l="l" t="t" r="r" b="b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miter lim="524288"/>
          </a:ln>
        </p:spPr>
        <p:txBody>
          <a:bodyPr vert="horz" wrap="none" anchor="ctr"/>
          <a:lstStyle/>
          <a:p>
            <a:pPr>
              <a:buNone/>
            </a:pPr>
          </a:p>
        </p:txBody>
      </p:sp>
      <p:sp>
        <p:nvSpPr>
          <p:cNvPr id="21513" name="AutoShape 9"/>
          <p:cNvSpPr>
            <a:spLocks noGrp="0" noSelect="0" noRot="0" noChangeAspect="0" noMove="0" noEditPoints="0" noAdjustHandles="0"/>
          </p:cNvSpPr>
          <p:nvPr/>
        </p:nvSpPr>
        <p:spPr>
          <a:xfrm rot="7901822">
            <a:off x="8291513" y="6532563"/>
            <a:ext cx="393700" cy="215900"/>
          </a:xfrm>
          <a:custGeom>
            <a:avLst/>
            <a:rect l="l" t="t" r="r" b="b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miter lim="524288"/>
          </a:ln>
        </p:spPr>
        <p:txBody>
          <a:bodyPr vert="horz" wrap="none" anchor="ctr"/>
          <a:lstStyle/>
          <a:p>
            <a:pPr>
              <a:buNone/>
            </a:pPr>
          </a:p>
        </p:txBody>
      </p:sp>
      <p:sp>
        <p:nvSpPr>
          <p:cNvPr id="21514" name="Freeform 10"/>
          <p:cNvSpPr>
            <a:spLocks noGrp="0" noSelect="0" noRot="0" noChangeAspect="0" noMove="0" noEditPoints="0" noAdjustHandles="0"/>
          </p:cNvSpPr>
          <p:nvPr/>
        </p:nvSpPr>
        <p:spPr>
          <a:xfrm>
            <a:off x="8629650" y="5743575"/>
            <a:ext cx="123825" cy="9525"/>
          </a:xfrm>
          <a:custGeom>
            <a:avLst/>
            <a:rect l="l" t="t" r="r" b="b"/>
            <a:pathLst>
              <a:path w="78" h="6">
                <a:moveTo>
                  <a:pt x="0" y="6"/>
                </a:moveTo>
                <a:cubicBezTo>
                  <a:pt x="70" y="0"/>
                  <a:pt x="44" y="0"/>
                  <a:pt x="7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21515" name="Freeform 11"/>
          <p:cNvSpPr>
            <a:spLocks noGrp="0" noSelect="0" noRot="0" noChangeAspect="0" noMove="0" noEditPoints="0" noAdjustHandles="0"/>
          </p:cNvSpPr>
          <p:nvPr/>
        </p:nvSpPr>
        <p:spPr>
          <a:xfrm>
            <a:off x="8401050" y="5781675"/>
            <a:ext cx="190500" cy="53975"/>
          </a:xfrm>
          <a:custGeom>
            <a:avLst/>
            <a:rect l="l" t="t" r="r" b="b"/>
            <a:pathLst>
              <a:path w="120" h="34">
                <a:moveTo>
                  <a:pt x="120" y="6"/>
                </a:moveTo>
                <a:cubicBezTo>
                  <a:pt x="78" y="34"/>
                  <a:pt x="43" y="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21516" name="Freeform 12"/>
          <p:cNvSpPr>
            <a:spLocks noGrp="0" noSelect="0" noRot="0" noChangeAspect="0" noMove="0" noEditPoints="0" noAdjustHandles="0"/>
          </p:cNvSpPr>
          <p:nvPr/>
        </p:nvSpPr>
        <p:spPr>
          <a:xfrm>
            <a:off x="8442325" y="5710238"/>
            <a:ext cx="130175" cy="61912"/>
          </a:xfrm>
          <a:custGeom>
            <a:avLst/>
            <a:rect l="l" t="t" r="r" b="b"/>
            <a:pathLst>
              <a:path w="82" h="39">
                <a:moveTo>
                  <a:pt x="82" y="39"/>
                </a:moveTo>
                <a:cubicBezTo>
                  <a:pt x="76" y="37"/>
                  <a:pt x="70" y="36"/>
                  <a:pt x="64" y="33"/>
                </a:cubicBezTo>
                <a:cubicBezTo>
                  <a:pt x="58" y="30"/>
                  <a:pt x="53" y="24"/>
                  <a:pt x="46" y="21"/>
                </a:cubicBezTo>
                <a:cubicBezTo>
                  <a:pt x="0" y="0"/>
                  <a:pt x="21" y="20"/>
                  <a:pt x="4" y="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21517" name="Freeform 13"/>
          <p:cNvSpPr>
            <a:spLocks noGrp="0" noSelect="0" noRot="0" noChangeAspect="0" noMove="0" noEditPoints="0" noAdjustHandles="0"/>
          </p:cNvSpPr>
          <p:nvPr/>
        </p:nvSpPr>
        <p:spPr>
          <a:xfrm>
            <a:off x="8601075" y="5676900"/>
            <a:ext cx="152400" cy="66675"/>
          </a:xfrm>
          <a:custGeom>
            <a:avLst/>
            <a:rect l="l" t="t" r="r" b="b"/>
            <a:pathLst>
              <a:path w="96" h="42">
                <a:moveTo>
                  <a:pt x="0" y="42"/>
                </a:moveTo>
                <a:cubicBezTo>
                  <a:pt x="6" y="40"/>
                  <a:pt x="12" y="39"/>
                  <a:pt x="18" y="36"/>
                </a:cubicBezTo>
                <a:cubicBezTo>
                  <a:pt x="24" y="33"/>
                  <a:pt x="29" y="27"/>
                  <a:pt x="36" y="24"/>
                </a:cubicBezTo>
                <a:cubicBezTo>
                  <a:pt x="55" y="16"/>
                  <a:pt x="81" y="15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21518" name="Text Box 14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95288" y="1196975"/>
            <a:ext cx="2663825" cy="581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600" b="1">
                <a:latin typeface="Verdana" pitchFamily="34" charset="0"/>
              </a:rPr>
              <a:t>Профилактические</a:t>
            </a:r>
            <a:endParaRPr sz="1600" b="1">
              <a:latin typeface="Verdana" pitchFamily="34" charset="0"/>
            </a:endParaRPr>
          </a:p>
          <a:p>
            <a:pPr eaLnBrk="1" hangingPunct="1">
              <a:buNone/>
            </a:pPr>
            <a:r>
              <a:rPr sz="1600" b="1">
                <a:latin typeface="Verdana" pitchFamily="34" charset="0"/>
              </a:rPr>
              <a:t>  </a:t>
            </a:r>
            <a:r>
              <a:rPr lang="ru-RU" sz="1600" b="1">
                <a:latin typeface="Verdana" pitchFamily="34" charset="0"/>
              </a:rPr>
              <a:t> мероприятия</a:t>
            </a:r>
          </a:p>
        </p:txBody>
      </p:sp>
      <p:sp>
        <p:nvSpPr>
          <p:cNvPr id="21519" name="AutoShape 15"/>
          <p:cNvSpPr>
            <a:spLocks noGrp="0" noSelect="0" noRot="0" noChangeAspect="0" noMove="0" noEditPoints="0" noAdjustHandles="0"/>
          </p:cNvSpPr>
          <p:nvPr/>
        </p:nvSpPr>
        <p:spPr>
          <a:xfrm rot="21048420">
            <a:off x="2124075" y="912813"/>
            <a:ext cx="1079500" cy="217487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 sz="1800">
              <a:latin typeface="Verdana" pitchFamily="34" charset="0"/>
            </a:endParaRPr>
          </a:p>
        </p:txBody>
      </p:sp>
      <p:sp>
        <p:nvSpPr>
          <p:cNvPr id="21520" name="AutoShape 16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4319588" y="944563"/>
            <a:ext cx="144462" cy="360362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21" name="AutoShape 17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1385888" y="1719263"/>
            <a:ext cx="142875" cy="250825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22" name="Text Box 18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250825" y="1989138"/>
            <a:ext cx="3241675" cy="13684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Ветеринарно-санитарные </a:t>
            </a:r>
          </a:p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(создание условий, </a:t>
            </a:r>
          </a:p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лишающих грызунов корма, </a:t>
            </a:r>
          </a:p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воды и убежищ); ветеринарно-</a:t>
            </a:r>
          </a:p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просветительная работа</a:t>
            </a:r>
          </a:p>
        </p:txBody>
      </p:sp>
      <p:sp>
        <p:nvSpPr>
          <p:cNvPr id="21523" name="AutoShape 19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1385888" y="3303588"/>
            <a:ext cx="142875" cy="250825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24" name="Text Box 20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250825" y="3644900"/>
            <a:ext cx="3384550" cy="942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Строительно-техническая работа</a:t>
            </a:r>
            <a:r>
              <a:rPr sz="1400" b="1">
                <a:latin typeface="Verdana" pitchFamily="34" charset="0"/>
              </a:rPr>
              <a:t> </a:t>
            </a:r>
            <a:r>
              <a:rPr lang="ru-RU" sz="1400" b="1">
                <a:latin typeface="Verdana" pitchFamily="34" charset="0"/>
              </a:rPr>
              <a:t>(защита от мышевидных грызунов зданий и сооружений</a:t>
            </a:r>
          </a:p>
        </p:txBody>
      </p:sp>
      <p:sp>
        <p:nvSpPr>
          <p:cNvPr id="21525" name="AutoShape 21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1385888" y="4670425"/>
            <a:ext cx="142875" cy="250825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26" name="Text Box 22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250825" y="4797425"/>
            <a:ext cx="3168650" cy="942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Агротехнические( вспашка, своевременная уборка соломы, мякины и др.отходов)</a:t>
            </a:r>
          </a:p>
        </p:txBody>
      </p:sp>
      <p:sp>
        <p:nvSpPr>
          <p:cNvPr id="21527" name="AutoShape 23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1385888" y="5751513"/>
            <a:ext cx="142875" cy="250825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28" name="Text Box 24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250825" y="5949950"/>
            <a:ext cx="3168650" cy="7302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Отпугивающие (сланцевое масло,альбихтин, цимат и др.)</a:t>
            </a:r>
          </a:p>
        </p:txBody>
      </p:sp>
      <p:sp>
        <p:nvSpPr>
          <p:cNvPr id="21529" name="Text Box 25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276600" y="1262063"/>
            <a:ext cx="2159000" cy="581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600" b="1">
                <a:latin typeface="Verdana" pitchFamily="34" charset="0"/>
              </a:rPr>
              <a:t>Истребительные</a:t>
            </a:r>
            <a:endParaRPr sz="1600" b="1">
              <a:latin typeface="Verdana" pitchFamily="34" charset="0"/>
            </a:endParaRPr>
          </a:p>
          <a:p>
            <a:pPr eaLnBrk="1" hangingPunct="1">
              <a:buNone/>
            </a:pPr>
            <a:r>
              <a:rPr sz="1600" b="1">
                <a:latin typeface="Verdana" pitchFamily="34" charset="0"/>
              </a:rPr>
              <a:t>      </a:t>
            </a:r>
            <a:r>
              <a:rPr lang="ru-RU" sz="1600" b="1">
                <a:latin typeface="Verdana" pitchFamily="34" charset="0"/>
              </a:rPr>
              <a:t>средства</a:t>
            </a:r>
          </a:p>
        </p:txBody>
      </p:sp>
      <p:sp>
        <p:nvSpPr>
          <p:cNvPr id="21530" name="AutoShape 26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4319588" y="1808163"/>
            <a:ext cx="144462" cy="360362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31" name="Text Box 27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563938" y="2127250"/>
            <a:ext cx="163353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Химические</a:t>
            </a:r>
          </a:p>
        </p:txBody>
      </p:sp>
      <p:sp>
        <p:nvSpPr>
          <p:cNvPr id="21532" name="AutoShape 28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4139406" y="2564606"/>
            <a:ext cx="504825" cy="360363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33" name="Text Box 29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563938" y="3141663"/>
            <a:ext cx="206533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Биологические</a:t>
            </a:r>
          </a:p>
        </p:txBody>
      </p:sp>
      <p:sp>
        <p:nvSpPr>
          <p:cNvPr id="21534" name="AutoShape 30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3924300" y="3860800"/>
            <a:ext cx="935038" cy="360363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35" name="Text Box 31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563938" y="4581525"/>
            <a:ext cx="1781175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Механические</a:t>
            </a:r>
          </a:p>
        </p:txBody>
      </p:sp>
      <p:sp>
        <p:nvSpPr>
          <p:cNvPr id="21536" name="AutoShape 32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4211638" y="4868863"/>
            <a:ext cx="360362" cy="360362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1537" name="Text Box 33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276600" y="5229225"/>
            <a:ext cx="2519363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Комбинированные</a:t>
            </a:r>
          </a:p>
        </p:txBody>
      </p:sp>
      <p:sp>
        <p:nvSpPr>
          <p:cNvPr id="21538" name="AutoShape 34"/>
          <p:cNvSpPr>
            <a:spLocks noGrp="0" noSelect="0" noRot="0" noChangeAspect="0" noMove="0" noEditPoints="0" noAdjustHandles="0"/>
          </p:cNvSpPr>
          <p:nvPr/>
        </p:nvSpPr>
        <p:spPr>
          <a:xfrm rot="9381779">
            <a:off x="4946650" y="1901825"/>
            <a:ext cx="714375" cy="215900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 sz="1800">
              <a:latin typeface="Verdana" pitchFamily="34" charset="0"/>
            </a:endParaRPr>
          </a:p>
        </p:txBody>
      </p:sp>
      <p:sp>
        <p:nvSpPr>
          <p:cNvPr id="21539" name="AutoShape 35"/>
          <p:cNvSpPr>
            <a:spLocks noGrp="0" noSelect="0" noRot="0" noChangeAspect="0" noMove="0" noEditPoints="0" noAdjustHandles="0"/>
          </p:cNvSpPr>
          <p:nvPr/>
        </p:nvSpPr>
        <p:spPr>
          <a:xfrm rot="10800000">
            <a:off x="5003800" y="2205038"/>
            <a:ext cx="576263" cy="215900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 sz="1800">
              <a:latin typeface="Verdana" pitchFamily="34" charset="0"/>
            </a:endParaRPr>
          </a:p>
        </p:txBody>
      </p:sp>
      <p:sp>
        <p:nvSpPr>
          <p:cNvPr id="21540" name="Text Box 36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651500" y="981075"/>
            <a:ext cx="3384550" cy="179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Остродействующие яды(фосфид</a:t>
            </a:r>
          </a:p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цинка, крысид, монофторин,</a:t>
            </a:r>
          </a:p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красный морской лук и др</a:t>
            </a:r>
            <a:r>
              <a:rPr lang="ru-RU" sz="1400">
                <a:latin typeface="Verdana" pitchFamily="34" charset="0"/>
              </a:rPr>
              <a:t>.</a:t>
            </a:r>
          </a:p>
          <a:p>
            <a:pPr eaLnBrk="1" hangingPunct="1">
              <a:buNone/>
            </a:pPr>
            <a:endParaRPr lang="ru-RU" sz="1400">
              <a:latin typeface="Verdana" pitchFamily="34" charset="0"/>
            </a:endParaRPr>
          </a:p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Антикоагулянты(зоокумарин,</a:t>
            </a:r>
          </a:p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ратиндан, пенолацин, фентолацин и др.</a:t>
            </a:r>
          </a:p>
        </p:txBody>
      </p:sp>
      <p:sp>
        <p:nvSpPr>
          <p:cNvPr id="21541" name="AutoShape 37"/>
          <p:cNvSpPr>
            <a:spLocks noGrp="0" noSelect="0" noRot="0" noChangeAspect="0" noMove="0" noEditPoints="0" noAdjustHandles="0"/>
          </p:cNvSpPr>
          <p:nvPr/>
        </p:nvSpPr>
        <p:spPr>
          <a:xfrm rot="9828804">
            <a:off x="5127625" y="2994025"/>
            <a:ext cx="504825" cy="217488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 sz="1800">
              <a:latin typeface="Verdana" pitchFamily="34" charset="0"/>
            </a:endParaRPr>
          </a:p>
        </p:txBody>
      </p:sp>
      <p:sp>
        <p:nvSpPr>
          <p:cNvPr id="21542" name="AutoShape 38"/>
          <p:cNvSpPr>
            <a:spLocks noGrp="0" noSelect="0" noRot="0" noChangeAspect="0" noMove="0" noEditPoints="0" noAdjustHandles="0"/>
          </p:cNvSpPr>
          <p:nvPr/>
        </p:nvSpPr>
        <p:spPr>
          <a:xfrm rot="12803131">
            <a:off x="5065713" y="3563938"/>
            <a:ext cx="649287" cy="244475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 sz="1800">
              <a:latin typeface="Verdana" pitchFamily="34" charset="0"/>
            </a:endParaRPr>
          </a:p>
        </p:txBody>
      </p:sp>
      <p:sp>
        <p:nvSpPr>
          <p:cNvPr id="21543" name="Text Box 39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651500" y="2846388"/>
            <a:ext cx="3492500" cy="7302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Естественные враги </a:t>
            </a:r>
          </a:p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грызунов (кошки, собаки, лисицы, хищные птицы)</a:t>
            </a:r>
          </a:p>
        </p:txBody>
      </p:sp>
      <p:sp>
        <p:nvSpPr>
          <p:cNvPr id="21544" name="Text Box 40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638800" y="3581400"/>
            <a:ext cx="3313113" cy="942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Применение бактерий (бактерии Исаченко-Мережковского, Прохорова и др.)</a:t>
            </a:r>
          </a:p>
        </p:txBody>
      </p:sp>
      <p:sp>
        <p:nvSpPr>
          <p:cNvPr id="21545" name="Text Box 41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651500" y="4600575"/>
            <a:ext cx="2160588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Ловушки, капканы</a:t>
            </a:r>
          </a:p>
        </p:txBody>
      </p:sp>
      <p:sp>
        <p:nvSpPr>
          <p:cNvPr id="21546" name="AutoShape 42"/>
          <p:cNvSpPr>
            <a:spLocks noGrp="0" noSelect="0" noRot="0" noChangeAspect="0" noMove="0" noEditPoints="0" noAdjustHandles="0"/>
          </p:cNvSpPr>
          <p:nvPr/>
        </p:nvSpPr>
        <p:spPr>
          <a:xfrm rot="10800000">
            <a:off x="5219700" y="4652963"/>
            <a:ext cx="431800" cy="215900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 sz="1800">
              <a:latin typeface="Verdana" pitchFamily="34" charset="0"/>
            </a:endParaRPr>
          </a:p>
        </p:txBody>
      </p:sp>
      <p:sp>
        <p:nvSpPr>
          <p:cNvPr id="21547" name="Text Box 43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6156325" y="5013325"/>
            <a:ext cx="2232025" cy="7302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400" b="1">
                <a:latin typeface="Verdana" pitchFamily="34" charset="0"/>
              </a:rPr>
              <a:t>Химические яды и бактериальные препараты.</a:t>
            </a:r>
          </a:p>
        </p:txBody>
      </p:sp>
      <p:sp>
        <p:nvSpPr>
          <p:cNvPr id="21548" name="AutoShape 44"/>
          <p:cNvSpPr>
            <a:spLocks noGrp="0" noSelect="0" noRot="0" noChangeAspect="0" noMove="0" noEditPoints="0" noAdjustHandles="0"/>
          </p:cNvSpPr>
          <p:nvPr/>
        </p:nvSpPr>
        <p:spPr>
          <a:xfrm rot="10800000">
            <a:off x="5651500" y="5229225"/>
            <a:ext cx="504825" cy="215900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 sz="18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188913"/>
            <a:ext cx="8229600" cy="1079500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/>
              <a:t>МЕТОДЫ ДЕРАТИЗАЦИИ</a:t>
            </a:r>
          </a:p>
        </p:txBody>
      </p:sp>
      <p:sp>
        <p:nvSpPr>
          <p:cNvPr id="22531" name="AutoShape 3"/>
          <p:cNvSpPr>
            <a:spLocks noGrp="0" noSelect="0" noRot="0" noChangeAspect="0" noMove="0" noEditPoints="0" noAdjustHandles="0"/>
          </p:cNvSpPr>
          <p:nvPr/>
        </p:nvSpPr>
        <p:spPr>
          <a:xfrm>
            <a:off x="8532813" y="5661025"/>
            <a:ext cx="142875" cy="288925"/>
          </a:xfrm>
          <a:prstGeom prst="triangl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2532" name="Oval 4"/>
          <p:cNvSpPr>
            <a:spLocks noGrp="0" noSelect="0" noRot="0" noChangeAspect="0" noMove="0" noEditPoints="0" noAdjustHandles="0"/>
          </p:cNvSpPr>
          <p:nvPr/>
        </p:nvSpPr>
        <p:spPr>
          <a:xfrm>
            <a:off x="8459788" y="5949950"/>
            <a:ext cx="288925" cy="574675"/>
          </a:xfrm>
          <a:prstGeom prst="ellips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2533" name="Oval 5"/>
          <p:cNvSpPr>
            <a:spLocks noGrp="0" noSelect="0" noRot="0" noChangeAspect="0" noMove="0" noEditPoints="0" noAdjustHandles="0"/>
          </p:cNvSpPr>
          <p:nvPr/>
        </p:nvSpPr>
        <p:spPr>
          <a:xfrm>
            <a:off x="8316913" y="5876925"/>
            <a:ext cx="215900" cy="144463"/>
          </a:xfrm>
          <a:prstGeom prst="ellips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2534" name="Oval 6"/>
          <p:cNvSpPr>
            <a:spLocks noGrp="0" noSelect="0" noRot="0" noChangeAspect="0" noMove="0" noEditPoints="0" noAdjustHandles="0"/>
          </p:cNvSpPr>
          <p:nvPr/>
        </p:nvSpPr>
        <p:spPr>
          <a:xfrm>
            <a:off x="8675688" y="5876925"/>
            <a:ext cx="215900" cy="144463"/>
          </a:xfrm>
          <a:prstGeom prst="ellipse">
            <a:avLst/>
          </a:prstGeom>
          <a:solidFill>
            <a:srgbClr val="B2B2B2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2535" name="AutoShape 7"/>
          <p:cNvSpPr>
            <a:spLocks noGrp="0" noSelect="0" noRot="0" noChangeAspect="0" noMove="0" noEditPoints="0" noAdjustHandles="0"/>
          </p:cNvSpPr>
          <p:nvPr/>
        </p:nvSpPr>
        <p:spPr>
          <a:xfrm rot="6552604">
            <a:off x="8268494" y="6331744"/>
            <a:ext cx="309562" cy="215900"/>
          </a:xfrm>
          <a:custGeom>
            <a:avLst/>
            <a:rect l="l" t="t" r="r" b="b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miter lim="524288"/>
          </a:ln>
        </p:spPr>
        <p:txBody>
          <a:bodyPr vert="horz" wrap="none" anchor="ctr"/>
          <a:lstStyle/>
          <a:p>
            <a:pPr>
              <a:buNone/>
            </a:pPr>
          </a:p>
        </p:txBody>
      </p:sp>
      <p:sp>
        <p:nvSpPr>
          <p:cNvPr id="22536" name="AutoShape 8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8639175" y="6348413"/>
            <a:ext cx="285750" cy="215900"/>
          </a:xfrm>
          <a:custGeom>
            <a:avLst/>
            <a:rect l="l" t="t" r="r" b="b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miter lim="524288"/>
          </a:ln>
        </p:spPr>
        <p:txBody>
          <a:bodyPr vert="horz" wrap="none" anchor="ctr"/>
          <a:lstStyle/>
          <a:p>
            <a:pPr>
              <a:buNone/>
            </a:pPr>
          </a:p>
        </p:txBody>
      </p:sp>
      <p:sp>
        <p:nvSpPr>
          <p:cNvPr id="22537" name="AutoShape 9"/>
          <p:cNvSpPr>
            <a:spLocks noGrp="0" noSelect="0" noRot="0" noChangeAspect="0" noMove="0" noEditPoints="0" noAdjustHandles="0"/>
          </p:cNvSpPr>
          <p:nvPr/>
        </p:nvSpPr>
        <p:spPr>
          <a:xfrm rot="7901822">
            <a:off x="8291513" y="6532563"/>
            <a:ext cx="393700" cy="215900"/>
          </a:xfrm>
          <a:custGeom>
            <a:avLst/>
            <a:rect l="l" t="t" r="r" b="b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miter lim="524288"/>
          </a:ln>
        </p:spPr>
        <p:txBody>
          <a:bodyPr vert="horz" wrap="none" anchor="ctr"/>
          <a:lstStyle/>
          <a:p>
            <a:pPr>
              <a:buNone/>
            </a:pPr>
          </a:p>
        </p:txBody>
      </p:sp>
      <p:sp>
        <p:nvSpPr>
          <p:cNvPr id="22538" name="Freeform 10"/>
          <p:cNvSpPr>
            <a:spLocks noGrp="0" noSelect="0" noRot="0" noChangeAspect="0" noMove="0" noEditPoints="0" noAdjustHandles="0"/>
          </p:cNvSpPr>
          <p:nvPr/>
        </p:nvSpPr>
        <p:spPr>
          <a:xfrm>
            <a:off x="8629650" y="5743575"/>
            <a:ext cx="123825" cy="9525"/>
          </a:xfrm>
          <a:custGeom>
            <a:avLst/>
            <a:rect l="l" t="t" r="r" b="b"/>
            <a:pathLst>
              <a:path w="78" h="6">
                <a:moveTo>
                  <a:pt x="0" y="6"/>
                </a:moveTo>
                <a:cubicBezTo>
                  <a:pt x="70" y="0"/>
                  <a:pt x="44" y="0"/>
                  <a:pt x="7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22539" name="Freeform 11"/>
          <p:cNvSpPr>
            <a:spLocks noGrp="0" noSelect="0" noRot="0" noChangeAspect="0" noMove="0" noEditPoints="0" noAdjustHandles="0"/>
          </p:cNvSpPr>
          <p:nvPr/>
        </p:nvSpPr>
        <p:spPr>
          <a:xfrm>
            <a:off x="8401050" y="5781675"/>
            <a:ext cx="190500" cy="53975"/>
          </a:xfrm>
          <a:custGeom>
            <a:avLst/>
            <a:rect l="l" t="t" r="r" b="b"/>
            <a:pathLst>
              <a:path w="120" h="34">
                <a:moveTo>
                  <a:pt x="120" y="6"/>
                </a:moveTo>
                <a:cubicBezTo>
                  <a:pt x="78" y="34"/>
                  <a:pt x="43" y="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22540" name="Freeform 12"/>
          <p:cNvSpPr>
            <a:spLocks noGrp="0" noSelect="0" noRot="0" noChangeAspect="0" noMove="0" noEditPoints="0" noAdjustHandles="0"/>
          </p:cNvSpPr>
          <p:nvPr/>
        </p:nvSpPr>
        <p:spPr>
          <a:xfrm>
            <a:off x="8442325" y="5710238"/>
            <a:ext cx="130175" cy="61912"/>
          </a:xfrm>
          <a:custGeom>
            <a:avLst/>
            <a:rect l="l" t="t" r="r" b="b"/>
            <a:pathLst>
              <a:path w="82" h="39">
                <a:moveTo>
                  <a:pt x="82" y="39"/>
                </a:moveTo>
                <a:cubicBezTo>
                  <a:pt x="76" y="37"/>
                  <a:pt x="70" y="36"/>
                  <a:pt x="64" y="33"/>
                </a:cubicBezTo>
                <a:cubicBezTo>
                  <a:pt x="58" y="30"/>
                  <a:pt x="53" y="24"/>
                  <a:pt x="46" y="21"/>
                </a:cubicBezTo>
                <a:cubicBezTo>
                  <a:pt x="0" y="0"/>
                  <a:pt x="21" y="20"/>
                  <a:pt x="4" y="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22541" name="Freeform 13"/>
          <p:cNvSpPr>
            <a:spLocks noGrp="0" noSelect="0" noRot="0" noChangeAspect="0" noMove="0" noEditPoints="0" noAdjustHandles="0"/>
          </p:cNvSpPr>
          <p:nvPr/>
        </p:nvSpPr>
        <p:spPr>
          <a:xfrm>
            <a:off x="8601075" y="5676900"/>
            <a:ext cx="152400" cy="66675"/>
          </a:xfrm>
          <a:custGeom>
            <a:avLst/>
            <a:rect l="l" t="t" r="r" b="b"/>
            <a:pathLst>
              <a:path w="96" h="42">
                <a:moveTo>
                  <a:pt x="0" y="42"/>
                </a:moveTo>
                <a:cubicBezTo>
                  <a:pt x="6" y="40"/>
                  <a:pt x="12" y="39"/>
                  <a:pt x="18" y="36"/>
                </a:cubicBezTo>
                <a:cubicBezTo>
                  <a:pt x="24" y="33"/>
                  <a:pt x="29" y="27"/>
                  <a:pt x="36" y="24"/>
                </a:cubicBezTo>
                <a:cubicBezTo>
                  <a:pt x="55" y="16"/>
                  <a:pt x="81" y="15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22542" name="Text Box 14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95288" y="1268413"/>
            <a:ext cx="2881312" cy="14652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800" b="1">
                <a:latin typeface="Verdana" pitchFamily="34" charset="0"/>
              </a:rPr>
              <a:t>Безприманочный</a:t>
            </a:r>
          </a:p>
          <a:p>
            <a:pPr eaLnBrk="1" hangingPunct="1">
              <a:buNone/>
            </a:pPr>
            <a:r>
              <a:rPr lang="ru-RU" sz="1800" b="1">
                <a:latin typeface="Verdana" pitchFamily="34" charset="0"/>
              </a:rPr>
              <a:t>(опыливание</a:t>
            </a:r>
          </a:p>
          <a:p>
            <a:pPr eaLnBrk="1" hangingPunct="1">
              <a:buNone/>
            </a:pPr>
            <a:r>
              <a:rPr lang="ru-RU" sz="1800" b="1">
                <a:latin typeface="Verdana" pitchFamily="34" charset="0"/>
              </a:rPr>
              <a:t> ядами</a:t>
            </a:r>
          </a:p>
          <a:p>
            <a:pPr eaLnBrk="1" hangingPunct="1">
              <a:buNone/>
            </a:pPr>
            <a:r>
              <a:rPr lang="ru-RU" sz="1800" b="1">
                <a:latin typeface="Verdana" pitchFamily="34" charset="0"/>
              </a:rPr>
              <a:t> нор, путей движения)</a:t>
            </a:r>
          </a:p>
        </p:txBody>
      </p:sp>
      <p:sp>
        <p:nvSpPr>
          <p:cNvPr id="22543" name="Text Box 15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2916238" y="2492375"/>
            <a:ext cx="3384550" cy="1739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800" b="1">
                <a:latin typeface="Verdana" pitchFamily="34" charset="0"/>
              </a:rPr>
              <a:t>Приманочный (пищевые </a:t>
            </a:r>
          </a:p>
          <a:p>
            <a:pPr eaLnBrk="1" hangingPunct="1">
              <a:buNone/>
            </a:pPr>
            <a:r>
              <a:rPr lang="ru-RU" sz="1800" b="1">
                <a:latin typeface="Verdana" pitchFamily="34" charset="0"/>
              </a:rPr>
              <a:t>приманки: каши,хлеб,</a:t>
            </a:r>
          </a:p>
          <a:p>
            <a:pPr eaLnBrk="1" hangingPunct="1">
              <a:buNone/>
            </a:pPr>
            <a:r>
              <a:rPr lang="ru-RU" sz="1800" b="1">
                <a:latin typeface="Verdana" pitchFamily="34" charset="0"/>
              </a:rPr>
              <a:t>фарш, ;водные приманки:</a:t>
            </a:r>
          </a:p>
          <a:p>
            <a:pPr eaLnBrk="1" hangingPunct="1">
              <a:buNone/>
            </a:pPr>
            <a:r>
              <a:rPr lang="ru-RU" sz="1800" b="1">
                <a:latin typeface="Verdana" pitchFamily="34" charset="0"/>
              </a:rPr>
              <a:t>вода, молоко, бульон</a:t>
            </a:r>
          </a:p>
        </p:txBody>
      </p:sp>
      <p:sp>
        <p:nvSpPr>
          <p:cNvPr id="22544" name="Text Box 16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651500" y="4652963"/>
            <a:ext cx="3600450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1800" b="1">
                <a:latin typeface="Verdana" pitchFamily="34" charset="0"/>
              </a:rPr>
              <a:t>Газами(углекислый газ)</a:t>
            </a:r>
          </a:p>
        </p:txBody>
      </p:sp>
      <p:sp>
        <p:nvSpPr>
          <p:cNvPr id="22545" name="AutoShape 17"/>
          <p:cNvSpPr>
            <a:spLocks noGrp="0" noSelect="0" noRot="0" noChangeAspect="0" noMove="0" noEditPoints="0" noAdjustHandles="0"/>
          </p:cNvSpPr>
          <p:nvPr/>
        </p:nvSpPr>
        <p:spPr>
          <a:xfrm rot="19414752">
            <a:off x="3203575" y="1196975"/>
            <a:ext cx="1087438" cy="495300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2546" name="AutoShape 18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3919538" y="1520825"/>
            <a:ext cx="1304925" cy="495300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2547" name="AutoShape 19"/>
          <p:cNvSpPr>
            <a:spLocks noGrp="0" noSelect="0" noRot="0" noChangeAspect="0" noMove="0" noEditPoints="0" noAdjustHandles="0"/>
          </p:cNvSpPr>
          <p:nvPr/>
        </p:nvSpPr>
        <p:spPr>
          <a:xfrm rot="14123840">
            <a:off x="4069556" y="2569369"/>
            <a:ext cx="4084638" cy="495300"/>
          </a:xfrm>
          <a:prstGeom prst="leftArrow">
            <a:avLst>
              <a:gd name="adj1" fmla="val 50000"/>
              <a:gd name="adj2" fmla="val 33333"/>
            </a:avLst>
          </a:prstGeo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2548" name="AutoShape 20"/>
          <p:cNvSpPr>
            <a:spLocks noGrp="0" noSelect="0" noRot="0" noChangeAspect="0" noMove="0" noEditPoints="0" noAdjustHandles="0"/>
          </p:cNvSpPr>
          <p:nvPr/>
        </p:nvSpPr>
        <p:spPr>
          <a:xfrm>
            <a:off x="107950" y="981075"/>
            <a:ext cx="2879725" cy="3057525"/>
          </a:xfrm>
          <a:prstGeom prst="cloudCallout">
            <a:avLst>
              <a:gd name="adj1" fmla="val -18028"/>
              <a:gd name="adj2" fmla="val 54000"/>
            </a:avLst>
          </a:prstGeom>
          <a:noFill/>
          <a:ln>
            <a:solidFill>
              <a:schemeClr val="tx1"/>
            </a:solidFill>
          </a:ln>
        </p:spPr>
        <p:txBody>
          <a:bodyPr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 sz="1800">
              <a:latin typeface="Verdana" pitchFamily="34" charset="0"/>
            </a:endParaRPr>
          </a:p>
        </p:txBody>
      </p:sp>
      <p:sp>
        <p:nvSpPr>
          <p:cNvPr id="22549" name="AutoShape 21"/>
          <p:cNvSpPr>
            <a:spLocks noGrp="0" noSelect="0" noRot="0" noChangeAspect="0" noMove="0" noEditPoints="0" noAdjustHandles="0"/>
          </p:cNvSpPr>
          <p:nvPr/>
        </p:nvSpPr>
        <p:spPr>
          <a:xfrm>
            <a:off x="3708400" y="4221163"/>
            <a:ext cx="1655763" cy="1008062"/>
          </a:xfrm>
          <a:prstGeom prst="can">
            <a:avLst>
              <a:gd name="adj" fmla="val 31198"/>
            </a:avLst>
          </a:prstGeom>
          <a:noFill/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22550" name="AutoShape 22"/>
          <p:cNvSpPr>
            <a:spLocks noGrp="0" noSelect="0" noRot="0" noChangeAspect="0" noMove="0" noEditPoints="0" noAdjustHandles="0"/>
          </p:cNvSpPr>
          <p:nvPr/>
        </p:nvSpPr>
        <p:spPr>
          <a:xfrm>
            <a:off x="7092950" y="5589588"/>
            <a:ext cx="2051050" cy="1152525"/>
          </a:xfrm>
          <a:prstGeom prst="cloudCallout">
            <a:avLst>
              <a:gd name="adj1" fmla="val -1625"/>
              <a:gd name="adj2" fmla="val 38431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 sz="1800">
              <a:latin typeface="Verdana" pitchFamily="34" charset="0"/>
            </a:endParaRPr>
          </a:p>
        </p:txBody>
      </p:sp>
      <p:sp>
        <p:nvSpPr>
          <p:cNvPr id="22551" name="Text Box 23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7720013" y="5716588"/>
            <a:ext cx="917575" cy="5794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3200">
                <a:solidFill>
                  <a:srgbClr val="000000"/>
                </a:solidFill>
                <a:latin typeface="Verdana" pitchFamily="34" charset="0"/>
              </a:rPr>
              <a:t>СО</a:t>
            </a:r>
            <a:r>
              <a:rPr lang="ru-RU" sz="1600">
                <a:solidFill>
                  <a:srgbClr val="000000"/>
                </a:solidFill>
                <a:latin typeface="Verdana" pitchFamily="34" charset="0"/>
              </a:rPr>
              <a:t>2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0" noSelect="0" noRot="0" noChangeAspect="0" noMove="0" noEditPoints="0" noAdjustHandles="0"/>
          </p:cNvSpPr>
          <p:nvPr/>
        </p:nvSpPr>
        <p:spPr>
          <a:xfrm>
            <a:off x="684213" y="1555750"/>
            <a:ext cx="8135937" cy="3749675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4000" b="1">
                <a:latin typeface="Tahoma" pitchFamily="34" charset="0"/>
              </a:rPr>
              <a:t>Дезинфекция</a:t>
            </a:r>
            <a:r>
              <a:rPr lang="ru-RU" sz="4000">
                <a:latin typeface="Tahoma" pitchFamily="34" charset="0"/>
              </a:rPr>
              <a:t>- комплексная система мероприятий по уничтожению патогенных</a:t>
            </a:r>
            <a:endParaRPr sz="4000">
              <a:latin typeface="Tahoma" pitchFamily="34" charset="0"/>
            </a:endParaRPr>
          </a:p>
          <a:p>
            <a:pPr eaLnBrk="1" hangingPunct="1">
              <a:buNone/>
            </a:pPr>
            <a:r>
              <a:rPr lang="ru-RU" sz="4000">
                <a:latin typeface="Tahoma" pitchFamily="34" charset="0"/>
              </a:rPr>
              <a:t> или условно патогенных микроорганизмов во внешней среде и на теле животных.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 b="1">
                <a:ea typeface="Times New Roman" pitchFamily="18" charset="0"/>
              </a:rPr>
              <a:t>Способы приготовления отравляющих приманок</a:t>
            </a:r>
            <a:r>
              <a:rPr lang="ru-RU">
                <a:ea typeface="Times New Roman" pitchFamily="18" charset="0"/>
              </a:rPr>
              <a:t>.</a:t>
            </a:r>
            <a:r>
              <a:rPr lang="ru-RU"/>
              <a:t> </a:t>
            </a:r>
          </a:p>
        </p:txBody>
      </p:sp>
      <p:sp>
        <p:nvSpPr>
          <p:cNvPr id="23555" name="Rectangle 3"/>
          <p:cNvSpPr>
            <a:spLocks noGrp="1" noSelect="0" noRot="0" noChangeAspect="0" noMove="0" noEditPoints="0" noAdjustHandles="0"/>
          </p:cNvSpPr>
          <p:nvPr>
            <p:ph type="body" idx="4294967295"/>
          </p:nvPr>
        </p:nvSpPr>
        <p:spPr>
          <a:xfrm>
            <a:off x="685800" y="1752600"/>
            <a:ext cx="8229600" cy="4533900"/>
          </a:xfrm>
          <a:prstGeom prst="rect">
            <a:avLst/>
          </a:prstGeom>
        </p:spPr>
        <p:txBody>
          <a:bodyPr vert="horz" wrap="square" lIns="91440" tIns="45720" rIns="91440" bIns="45720" anchor="t"/>
          <a:lstStyle/>
          <a:p>
            <a:pPr algn="just" eaLnBrk="1" hangingPunct="1">
              <a:lnSpc>
                <a:spcPct val="90000"/>
              </a:lnSpc>
            </a:pPr>
            <a:r>
              <a:rPr lang="ru-RU" b="1">
                <a:ea typeface="Times New Roman" pitchFamily="18" charset="0"/>
              </a:rPr>
              <a:t> Механическое смешивание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b="1">
                <a:ea typeface="Times New Roman" pitchFamily="18" charset="0"/>
              </a:rPr>
              <a:t> Вымачивание в растворах ядов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b="1">
                <a:ea typeface="Times New Roman" pitchFamily="18" charset="0"/>
              </a:rPr>
              <a:t> Прилипание ядов-порошков к поверхности приманок (растительное масло и другие масла)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b="1">
                <a:ea typeface="Times New Roman" pitchFamily="18" charset="0"/>
              </a:rPr>
              <a:t> Нанесение ядовитых паст на поверхность </a:t>
            </a:r>
            <a:r>
              <a:rPr lang="ru-RU" b="1">
                <a:latin typeface="Times New Roman" pitchFamily="18" charset="0"/>
              </a:rPr>
              <a:t>п</a:t>
            </a:r>
            <a:r>
              <a:rPr lang="ru-RU" b="1">
                <a:ea typeface="Times New Roman" pitchFamily="18" charset="0"/>
              </a:rPr>
              <a:t>риманок.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b="1">
                <a:ea typeface="Times New Roman" pitchFamily="18" charset="0"/>
              </a:rPr>
              <a:t> Вымачивание или опыливание растительных приманок ядами.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/>
              <a:t>Рецепты приманок </a:t>
            </a:r>
            <a:r>
              <a:rPr lang="ru-RU" sz="2400"/>
              <a:t>(в граммах)</a:t>
            </a:r>
          </a:p>
        </p:txBody>
      </p:sp>
      <p:graphicFrame>
        <p:nvGraphicFramePr>
          <p:cNvPr id="24579" name="Group 48"/>
          <p:cNvGraphicFramePr>
            <a:graphicFrameLocks noGrp="1" noSelect="0" noChangeAspect="0" noMove="0"/>
          </p:cNvGraphicFramePr>
          <p:nvPr/>
        </p:nvGraphicFramePr>
        <p:xfrm>
          <a:off x="457200" y="1600200"/>
          <a:ext cx="8229600" cy="48768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625600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Зоокумарин     20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Влажный комбикорм   960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Масло растительное  20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Зоокумарин 20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Хлебная крошка 580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Фарш мясной или рыбный 400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</a:tr>
              <a:tr h="1625600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Фентолацин 30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Дробленое зерно 940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Масло растительное 30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Фентолацин 30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Комбикорм запаренный 930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Сахар 20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</a:tr>
              <a:tr h="1625600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Крысит 10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Хлебная крошка 930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Фосфид цинка 20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Зерно дробленое  930</a:t>
                      </a:r>
                    </a:p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/>
                        <a:t>Масло растительное  50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Горбатов 4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 l="1541" t="7777" r="6033" b="2222"/>
          <a:stretch/>
        </p:blipFill>
        <p:spPr>
          <a:xfrm>
            <a:off x="2133600" y="304800"/>
            <a:ext cx="4854575" cy="65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Горбатов 5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 l="1010" t="3671" r="1010" b="3500"/>
          <a:stretch/>
        </p:blipFill>
        <p:spPr>
          <a:xfrm>
            <a:off x="1143000" y="838200"/>
            <a:ext cx="6934200" cy="5646738"/>
          </a:xfrm>
          <a:prstGeom prst="rect">
            <a:avLst/>
          </a:prstGeom>
          <a:noFill/>
          <a:ln>
            <a:noFill/>
          </a:ln>
        </p:spPr>
      </p:pic>
      <p:sp>
        <p:nvSpPr>
          <p:cNvPr id="26627" name="Text Box 3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914400" y="228600"/>
            <a:ext cx="7427913" cy="57943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3200" b="1"/>
              <a:t>Порядок проведения дератизации.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Select="0" noRot="0" noChangeAspect="0" noMove="0" noEditPoints="0" noAdjustHandles="0"/>
          </p:cNvSpPr>
          <p:nvPr>
            <p:ph type="ctrTitle" idx="4294967295"/>
          </p:nvPr>
        </p:nvSpPr>
        <p:spPr>
          <a:xfrm>
            <a:off x="685800" y="152400"/>
            <a:ext cx="7772400" cy="1295400"/>
          </a:xfrm>
          <a:prstGeom prst="rect">
            <a:avLst/>
          </a:prstGeom>
        </p:spPr>
        <p:txBody>
          <a:bodyPr vert="horz" wrap="square" lIns="91440" tIns="45720" rIns="91440" bIns="45720" anchor="b" anchorCtr="1"/>
          <a:lstStyle>
            <a:lvl1pPr marL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/>
              <a:defRPr kumimoji="0" sz="4400" b="0" i="0" u="none" baseline="0">
                <a:solidFill>
                  <a:schemeClr val="tx2"/>
                </a:solidFill>
                <a:latin typeface="Arial" pitchFamily="34" charset="0"/>
              </a:defRPr>
            </a:lvl1pPr>
            <a:lvl2pPr marL="45720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/>
              <a:defRPr kumimoji="0" sz="4400" b="0" i="0" u="none" baseline="0">
                <a:solidFill>
                  <a:schemeClr val="tx2"/>
                </a:solidFill>
                <a:latin typeface="Arial" pitchFamily="34" charset="0"/>
              </a:defRPr>
            </a:lvl2pPr>
            <a:lvl3pPr marL="91440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/>
              <a:defRPr kumimoji="0" sz="4400" b="0" i="0" u="none" baseline="0">
                <a:solidFill>
                  <a:schemeClr val="tx2"/>
                </a:solidFill>
                <a:latin typeface="Arial" pitchFamily="34" charset="0"/>
              </a:defRPr>
            </a:lvl3pPr>
            <a:lvl4pPr marL="137160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/>
              <a:defRPr kumimoji="0" sz="4400" b="0" i="0" u="none" baseline="0">
                <a:solidFill>
                  <a:schemeClr val="tx2"/>
                </a:solidFill>
                <a:latin typeface="Arial" pitchFamily="34" charset="0"/>
              </a:defRPr>
            </a:lvl4pPr>
            <a:lvl5pPr marL="182880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/>
              <a:defRPr kumimoji="0" sz="4400" b="0" i="0" u="none" baseline="0">
                <a:solidFill>
                  <a:schemeClr val="tx2"/>
                </a:solidFill>
                <a:latin typeface="Arial" pitchFamily="34" charset="0"/>
              </a:defRPr>
            </a:lvl5pPr>
            <a:lvl6pPr marL="228600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/>
              <a:defRPr kumimoji="0" sz="4400" b="0" i="0" u="none" baseline="0">
                <a:solidFill>
                  <a:schemeClr val="tx2"/>
                </a:solidFill>
                <a:latin typeface="Arial" pitchFamily="34" charset="0"/>
              </a:defRPr>
            </a:lvl6pPr>
            <a:lvl7pPr marL="274320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/>
              <a:defRPr kumimoji="0" sz="4400" b="0" i="0" u="none" baseline="0">
                <a:solidFill>
                  <a:schemeClr val="tx2"/>
                </a:solidFill>
                <a:latin typeface="Arial" pitchFamily="34" charset="0"/>
              </a:defRPr>
            </a:lvl7pPr>
            <a:lvl8pPr marL="320040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/>
              <a:defRPr kumimoji="0" sz="4400" b="0" i="0" u="none" baseline="0">
                <a:solidFill>
                  <a:schemeClr val="tx2"/>
                </a:solidFill>
                <a:latin typeface="Arial" pitchFamily="34" charset="0"/>
              </a:defRPr>
            </a:lvl8pPr>
            <a:lvl9pPr marL="365760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/>
              <a:defRPr kumimoji="0" sz="4400" b="0" i="0" u="none" baseline="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>
              <a:buNone/>
            </a:pPr>
            <a:r>
              <a:rPr lang="ru-RU" b="1">
                <a:ea typeface="Times New Roman" pitchFamily="18" charset="0"/>
              </a:rPr>
              <a:t>Оценка эффективности дератизации.</a:t>
            </a:r>
            <a:r>
              <a:rPr lang="ru-RU" sz="5400"/>
              <a:t> </a:t>
            </a:r>
          </a:p>
        </p:txBody>
      </p:sp>
      <p:sp>
        <p:nvSpPr>
          <p:cNvPr id="27651" name="Rectangle 3"/>
          <p:cNvSpPr>
            <a:spLocks noGrp="1" noSelect="0" noRot="0" noChangeAspect="0" noMove="0" noEditPoints="0" noAdjustHandles="0"/>
          </p:cNvSpPr>
          <p:nvPr>
            <p:ph type="subTitle" idx="4294967295"/>
          </p:nvPr>
        </p:nvSpPr>
        <p:spPr>
          <a:xfrm>
            <a:off x="0" y="1905000"/>
            <a:ext cx="9144000" cy="1752600"/>
          </a:xfrm>
          <a:prstGeom prst="rect">
            <a:avLst/>
          </a:prstGeom>
        </p:spPr>
        <p:txBody>
          <a:bodyPr vert="horz" wrap="square" lIns="91440" tIns="45720" rIns="91440" bIns="45720" anchor="t"/>
          <a:lstStyle>
            <a:lvl1pPr marL="0" algn="ctr">
              <a:buNone/>
            </a:lvl1pPr>
            <a:lvl2pPr marL="742950" indent="-285750" algn="ctr">
              <a:buNone/>
            </a:lvl2pPr>
            <a:lvl3pPr marL="1143000" lvl="1" indent="-228600" algn="ctr">
              <a:buNone/>
            </a:lvl3pPr>
            <a:lvl4pPr marL="1600200" lvl="2" indent="-228600" algn="ctr">
              <a:buNone/>
            </a:lvl4pPr>
            <a:lvl5pPr marL="2057400" lvl="3" indent="-228600" algn="ctr">
              <a:buNone/>
            </a:lvl5pPr>
            <a:lvl6pPr marL="2286000" lvl="4" algn="ctr">
              <a:buNone/>
            </a:lvl6pPr>
            <a:lvl7pPr marL="2743200" lvl="4" algn="ctr">
              <a:buNone/>
            </a:lvl7pPr>
            <a:lvl8pPr marL="3200400" lvl="4" algn="ctr">
              <a:buNone/>
            </a:lvl8pPr>
            <a:lvl9pPr marL="3657600" lvl="4" algn="ctr">
              <a:buNone/>
            </a:lvl9pPr>
          </a:lstStyle>
          <a:p>
            <a:pPr algn="just" eaLnBrk="1" hangingPunct="1">
              <a:buNone/>
            </a:pPr>
            <a:r>
              <a:rPr lang="ru-RU" b="1">
                <a:ea typeface="Times New Roman" pitchFamily="18" charset="0"/>
              </a:rPr>
              <a:t> </a:t>
            </a:r>
            <a:r>
              <a:rPr lang="ru-RU" b="1">
                <a:latin typeface="Times New Roman" pitchFamily="18" charset="0"/>
              </a:rPr>
              <a:t>                     </a:t>
            </a:r>
            <a:r>
              <a:rPr lang="ru-RU" b="1">
                <a:ea typeface="Times New Roman" pitchFamily="18" charset="0"/>
              </a:rPr>
              <a:t>Х = </a:t>
            </a:r>
            <a:r>
              <a:rPr lang="ru-RU" b="1" u="sng">
                <a:ea typeface="Times New Roman" pitchFamily="18" charset="0"/>
              </a:rPr>
              <a:t> (А+ В)х 100</a:t>
            </a:r>
            <a:r>
              <a:rPr lang="ru-RU" u="sng">
                <a:ea typeface="Times New Roman" pitchFamily="18" charset="0"/>
              </a:rPr>
              <a:t>  </a:t>
            </a:r>
            <a:r>
              <a:rPr lang="ru-RU">
                <a:ea typeface="Times New Roman" pitchFamily="18" charset="0"/>
              </a:rPr>
              <a:t> </a:t>
            </a:r>
            <a:endParaRPr lang="ru-RU">
              <a:latin typeface="Times New Roman" pitchFamily="18" charset="0"/>
            </a:endParaRPr>
          </a:p>
          <a:p>
            <a:pPr algn="just" eaLnBrk="1" hangingPunct="1">
              <a:buNone/>
            </a:pPr>
            <a:r>
              <a:rPr lang="ru-RU">
                <a:ea typeface="Times New Roman" pitchFamily="18" charset="0"/>
              </a:rPr>
              <a:t>     </a:t>
            </a:r>
            <a:r>
              <a:rPr lang="ru-RU">
                <a:latin typeface="Times New Roman" pitchFamily="18" charset="0"/>
              </a:rPr>
              <a:t>                                  </a:t>
            </a:r>
            <a:r>
              <a:rPr lang="ru-RU" b="1">
                <a:ea typeface="Times New Roman" pitchFamily="18" charset="0"/>
              </a:rPr>
              <a:t> А</a:t>
            </a:r>
            <a:r>
              <a:rPr lang="ru-RU">
                <a:ea typeface="Times New Roman" pitchFamily="18" charset="0"/>
              </a:rPr>
              <a:t> </a:t>
            </a:r>
            <a:endParaRPr lang="ru-RU">
              <a:latin typeface="Times New Roman" pitchFamily="18" charset="0"/>
            </a:endParaRPr>
          </a:p>
          <a:p>
            <a:pPr algn="just" eaLnBrk="1" hangingPunct="1">
              <a:buNone/>
            </a:pPr>
            <a:r>
              <a:rPr lang="ru-RU">
                <a:ea typeface="Times New Roman" pitchFamily="18" charset="0"/>
              </a:rPr>
              <a:t>  </a:t>
            </a:r>
            <a:r>
              <a:rPr lang="ru-RU">
                <a:latin typeface="Times New Roman" pitchFamily="18" charset="0"/>
              </a:rPr>
              <a:t>      </a:t>
            </a:r>
            <a:r>
              <a:rPr lang="ru-RU" b="1">
                <a:ea typeface="Times New Roman" pitchFamily="18" charset="0"/>
              </a:rPr>
              <a:t>Х</a:t>
            </a:r>
            <a:r>
              <a:rPr lang="ru-RU">
                <a:ea typeface="Times New Roman" pitchFamily="18" charset="0"/>
              </a:rPr>
              <a:t> -  %    эффективности дератизации</a:t>
            </a:r>
            <a:r>
              <a:rPr lang="ru-RU" b="1">
                <a:ea typeface="Times New Roman" pitchFamily="18" charset="0"/>
              </a:rPr>
              <a:t>                               </a:t>
            </a:r>
            <a:r>
              <a:rPr lang="ru-RU">
                <a:ea typeface="Times New Roman" pitchFamily="18" charset="0"/>
              </a:rPr>
              <a:t>                                </a:t>
            </a:r>
          </a:p>
          <a:p>
            <a:pPr eaLnBrk="1" hangingPunct="1">
              <a:buNone/>
            </a:pPr>
            <a:r>
              <a:rPr lang="ru-RU" b="1">
                <a:latin typeface="Times New Roman" pitchFamily="18" charset="0"/>
              </a:rPr>
              <a:t>    </a:t>
            </a:r>
            <a:r>
              <a:rPr lang="ru-RU" b="1">
                <a:ea typeface="Times New Roman" pitchFamily="18" charset="0"/>
              </a:rPr>
              <a:t>А</a:t>
            </a:r>
            <a:r>
              <a:rPr lang="ru-RU">
                <a:ea typeface="Times New Roman" pitchFamily="18" charset="0"/>
              </a:rPr>
              <a:t> - количество жилых нор или  суточное </a:t>
            </a:r>
            <a:r>
              <a:rPr lang="ru-RU">
                <a:latin typeface="Times New Roman" pitchFamily="18" charset="0"/>
              </a:rPr>
              <a:t>   		</a:t>
            </a:r>
            <a:r>
              <a:rPr lang="ru-RU">
                <a:ea typeface="Times New Roman" pitchFamily="18" charset="0"/>
              </a:rPr>
              <a:t>колличество съеденной приманки      до      дератизации</a:t>
            </a:r>
          </a:p>
          <a:p>
            <a:pPr algn="just" eaLnBrk="1" hangingPunct="1">
              <a:buNone/>
            </a:pPr>
            <a:r>
              <a:rPr lang="ru-RU" b="1">
                <a:latin typeface="Times New Roman" pitchFamily="18" charset="0"/>
              </a:rPr>
              <a:t>        </a:t>
            </a:r>
            <a:r>
              <a:rPr lang="ru-RU" b="1">
                <a:ea typeface="Times New Roman" pitchFamily="18" charset="0"/>
              </a:rPr>
              <a:t>В</a:t>
            </a:r>
            <a:r>
              <a:rPr lang="ru-RU">
                <a:ea typeface="Times New Roman" pitchFamily="18" charset="0"/>
              </a:rPr>
              <a:t> - то же после дератизации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AN00460_"/>
          <p:cNvPicPr>
            <a:picLocks noGrp="0" noSelect="0" noRot="0" noChangeAspect="1" noMove="0" noEditPoints="0" noAdjustHandles="0"/>
          </p:cNvPicPr>
          <p:nvPr>
            <p:ph idx="4294967295"/>
          </p:nvPr>
        </p:nvPicPr>
        <p:blipFill>
          <a:blip r:embed="rId1"/>
          <a:srcRect l="0" t="0" r="0" b="0"/>
          <a:stretch/>
        </p:blipFill>
        <p:spPr>
          <a:xfrm>
            <a:off x="3962400" y="2057400"/>
            <a:ext cx="4464050" cy="4394200"/>
          </a:xfrm>
          <a:prstGeom prst="rect">
            <a:avLst/>
          </a:prstGeom>
        </p:spPr>
      </p:pic>
      <p:pic>
        <p:nvPicPr>
          <p:cNvPr id="28675" name="Picture 4">
            <a:hlinkClick r:id="" action="ppaction://media"/>
          </p:cNvPr>
          <p:cNvPicPr>
            <a:picLocks noGrp="0" noSelect="0" noRot="1" noChangeAspect="1" noMove="0" noEditPoints="0" noAdjustHandles="0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705600"/>
            <a:ext cx="152400" cy="152400"/>
          </a:xfrm>
          <a:prstGeom prst="rect">
            <a:avLst/>
          </a:prstGeom>
          <a:noFill/>
          <a:ln>
            <a:noFill/>
          </a:ln>
        </p:spPr>
      </p:pic>
      <p:sp>
        <p:nvSpPr>
          <p:cNvPr id="28676" name="Text Box 7"/>
          <p:cNvSpPr txBox="1">
            <a:spLocks noGrp="0" noSelect="0" noRot="0" noChangeAspect="0" noMove="0" noEditPoints="0" noAdjustHandles="0"/>
          </p:cNvSpPr>
          <p:nvPr/>
        </p:nvSpPr>
        <p:spPr>
          <a:xfrm rot="19719352">
            <a:off x="242888" y="2228850"/>
            <a:ext cx="8418512" cy="13112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8000"/>
              <a:t>ДЕЗИНСЕКЦИЯ</a:t>
            </a:r>
          </a:p>
        </p:txBody>
      </p:sp>
    </p:spTree>
  </p:cSld>
  <p:clrMapOvr>
    <a:masterClrMapping/>
  </p:clrMapOvr>
  <p:transition advTm="2400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251460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 b="1"/>
              <a:t>Дезинсекция – </a:t>
            </a:r>
            <a:r>
              <a:rPr lang="ru-RU" sz="3600" b="1"/>
              <a:t>комплекс мероприятий, направленных на уничтожение членистоногих (клещей и насекомых), вызывающих заболевания и являющихся переносчиками возбудителей.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/>
              <a:t>Болезни, переносчиками которых являются членистоногие</a:t>
            </a:r>
            <a:r>
              <a:rPr/>
              <a:t>:</a:t>
            </a:r>
            <a:endParaRPr lang="ru-RU"/>
          </a:p>
        </p:txBody>
      </p:sp>
      <p:sp>
        <p:nvSpPr>
          <p:cNvPr id="30723" name="Rectangle 3"/>
          <p:cNvSpPr>
            <a:spLocks noGrp="1" noSelect="0" noRot="0" noChangeAspect="0" noMove="0" noEditPoints="0" noAdjustHandles="0"/>
          </p:cNvSpPr>
          <p:nvPr>
            <p:ph type="body" idx="4294967295"/>
          </p:nvPr>
        </p:nvSpPr>
        <p:spPr>
          <a:xfrm>
            <a:off x="457200" y="1600200"/>
            <a:ext cx="8229600" cy="4533900"/>
          </a:xfrm>
          <a:prstGeom prst="rect">
            <a:avLst/>
          </a:prstGeom>
        </p:spPr>
        <p:txBody>
          <a:bodyPr vert="horz" wrap="square" lIns="91440" tIns="45720" rIns="91440" bIns="45720" anchor="t"/>
          <a:lstStyle/>
          <a:p>
            <a:pPr algn="just" eaLnBrk="1" hangingPunct="1">
              <a:buNone/>
            </a:pPr>
            <a:r>
              <a:rPr lang="ru-RU" sz="2400">
                <a:latin typeface="Times New Roman" pitchFamily="18" charset="0"/>
              </a:rPr>
              <a:t>   </a:t>
            </a:r>
            <a:r>
              <a:rPr lang="ru-RU" sz="2400">
                <a:latin typeface="Times New Roman" pitchFamily="18" charset="0"/>
                <a:ea typeface="Times New Roman" pitchFamily="18" charset="0"/>
              </a:rPr>
              <a:t> </a:t>
            </a:r>
          </a:p>
        </p:txBody>
      </p:sp>
      <p:sp>
        <p:nvSpPr>
          <p:cNvPr id="30724" name="Rectangle 4"/>
          <p:cNvSpPr>
            <a:spLocks noGrp="0" noSelect="0" noRot="0" noChangeAspect="0" noMove="0" noEditPoints="0" noAdjustHandles="0"/>
          </p:cNvSpPr>
          <p:nvPr/>
        </p:nvSpPr>
        <p:spPr>
          <a:xfrm>
            <a:off x="1828800" y="1817688"/>
            <a:ext cx="6553200" cy="52038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0" indent="-228600">
              <a:tabLst>
                <a:tab pos="323850" algn="l"/>
              </a:tabLst>
            </a:lvl1pPr>
            <a:lvl2pPr marL="742950" indent="-285750">
              <a:tabLst>
                <a:tab pos="323850" algn="l"/>
              </a:tabLst>
            </a:lvl2pPr>
            <a:lvl3pPr marL="1143000" indent="-228600">
              <a:tabLst>
                <a:tab pos="323850" algn="l"/>
              </a:tabLst>
            </a:lvl3pPr>
            <a:lvl4pPr marL="1600200" indent="-228600">
              <a:tabLst>
                <a:tab pos="323850" algn="l"/>
              </a:tabLst>
            </a:lvl4pPr>
            <a:lvl5pPr marL="2057400" indent="-228600">
              <a:tabLst>
                <a:tab pos="323850" algn="l"/>
              </a:tabLst>
            </a:lvl5pPr>
            <a:lvl6pPr>
              <a:tabLst>
                <a:tab pos="323850" algn="l"/>
              </a:tabLst>
            </a:lvl6pPr>
            <a:lvl7pPr>
              <a:tabLst>
                <a:tab pos="323850" algn="l"/>
              </a:tabLst>
            </a:lvl7pPr>
            <a:lvl8pPr>
              <a:tabLst>
                <a:tab pos="323850" algn="l"/>
              </a:tabLst>
            </a:lvl8pPr>
            <a:lvl9pPr>
              <a:tabLst>
                <a:tab pos="323850" algn="l"/>
              </a:tabLst>
            </a:lvl9pPr>
          </a:lstStyle>
          <a:p>
            <a:pPr algn="just" eaLnBrk="1" hangingPunct="1">
              <a:buChar char="•"/>
            </a:pPr>
            <a:r>
              <a:rPr sz="2000">
                <a:latin typeface="Times New Roman" pitchFamily="18" charset="0"/>
                <a:ea typeface="Times New Roman" pitchFamily="18" charset="0"/>
              </a:rPr>
              <a:t> </a:t>
            </a:r>
            <a:r>
              <a:rPr sz="2400">
                <a:latin typeface="Times New Roman" pitchFamily="18" charset="0"/>
                <a:ea typeface="Times New Roman" pitchFamily="18" charset="0"/>
              </a:rPr>
              <a:t>       </a:t>
            </a:r>
            <a:r>
              <a:rPr sz="2400" b="1">
                <a:latin typeface="Times New Roman" pitchFamily="18" charset="0"/>
                <a:ea typeface="Times New Roman" pitchFamily="18" charset="0"/>
              </a:rPr>
              <a:t>ИНАН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ИЭМ лошадей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Миксоматоз кроликов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Японский энцефалит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Болезнь Акабане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Вессельсбронская болезнь овец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Блутанг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Нодулярный дерматит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Африканская чума лошадей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Болезнь Найроби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Шотландский энцефаломиелит овец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Везикулярный стоматит</a:t>
            </a:r>
          </a:p>
          <a:p>
            <a:pPr algn="just">
              <a:buChar char="•"/>
            </a:pPr>
            <a:r>
              <a:rPr sz="2400" b="1">
                <a:latin typeface="Times New Roman" pitchFamily="18" charset="0"/>
                <a:ea typeface="Times New Roman" pitchFamily="18" charset="0"/>
              </a:rPr>
              <a:t>        Панлейкопения кошек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3" descr="AN00460_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/>
          <a:stretch>
            <a:fillRect/>
          </a:stretch>
        </p:blipFill>
        <p:spPr>
          <a:xfrm rot="3530039">
            <a:off x="7595394" y="5590381"/>
            <a:ext cx="936625" cy="1077913"/>
          </a:xfrm>
          <a:prstGeom prst="rect">
            <a:avLst/>
          </a:prstGeom>
          <a:noFill/>
          <a:ln>
            <a:noFill/>
          </a:ln>
        </p:spPr>
      </p:pic>
      <p:sp>
        <p:nvSpPr>
          <p:cNvPr id="31747" name="Text Box 4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1979613" y="0"/>
            <a:ext cx="6288087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2400" b="1"/>
              <a:t>МЕРЫ БОРЬБЫ С НАСЕКОМЫМИ</a:t>
            </a:r>
          </a:p>
        </p:txBody>
      </p:sp>
      <p:sp>
        <p:nvSpPr>
          <p:cNvPr id="31748" name="AutoShape 5"/>
          <p:cNvSpPr>
            <a:spLocks noGrp="0" noSelect="0" noRot="0" noChangeAspect="0" noMove="0" noEditPoints="0" noAdjustHandles="0"/>
          </p:cNvSpPr>
          <p:nvPr/>
        </p:nvSpPr>
        <p:spPr>
          <a:xfrm>
            <a:off x="4086225" y="549275"/>
            <a:ext cx="485775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49" name="Text Box 6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348038" y="836613"/>
            <a:ext cx="3043237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2000" b="1"/>
              <a:t>ДЕЗИНСЕКЦИЯ</a:t>
            </a:r>
          </a:p>
        </p:txBody>
      </p:sp>
      <p:sp>
        <p:nvSpPr>
          <p:cNvPr id="31750" name="AutoShape 7"/>
          <p:cNvSpPr>
            <a:spLocks noGrp="0" noSelect="0" noRot="0" noChangeAspect="0" noMove="0" noEditPoints="0" noAdjustHandles="0"/>
          </p:cNvSpPr>
          <p:nvPr/>
        </p:nvSpPr>
        <p:spPr>
          <a:xfrm>
            <a:off x="4086225" y="1341438"/>
            <a:ext cx="485775" cy="2873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51" name="AutoShape 8"/>
          <p:cNvSpPr>
            <a:spLocks noGrp="0" noSelect="0" noRot="0" noChangeAspect="0" noMove="0" noEditPoints="0" noAdjustHandles="0"/>
          </p:cNvSpPr>
          <p:nvPr/>
        </p:nvSpPr>
        <p:spPr>
          <a:xfrm rot="3650105">
            <a:off x="2888456" y="935831"/>
            <a:ext cx="366713" cy="4540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52" name="Text Box 9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179388" y="1330325"/>
            <a:ext cx="3313112" cy="2746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spcBef>
                <a:spcPct val="50000"/>
              </a:spcBef>
              <a:buNone/>
            </a:pPr>
            <a:r>
              <a:rPr lang="ru-RU" b="1"/>
              <a:t>ПРОФИЛАКТИЧЕСКИЕ МЕРОПРИЯТИЯ</a:t>
            </a:r>
          </a:p>
        </p:txBody>
      </p:sp>
      <p:sp>
        <p:nvSpPr>
          <p:cNvPr id="31753" name="AutoShape 10"/>
          <p:cNvSpPr>
            <a:spLocks noGrp="0" noSelect="0" noRot="0" noChangeAspect="0" noMove="0" noEditPoints="0" noAdjustHandles="0"/>
          </p:cNvSpPr>
          <p:nvPr/>
        </p:nvSpPr>
        <p:spPr>
          <a:xfrm>
            <a:off x="1403350" y="1773238"/>
            <a:ext cx="360363" cy="18002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54" name="Text Box 11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250825" y="3716338"/>
            <a:ext cx="2808288" cy="21002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ПОСТОЯННАЯ ОЧИСТКА ПОМЕЩЕНИЙ; УБОРКА ТЕРРИТОРИЙ; УДАЛЕНИЕ ОТХОДОВ И МУСОРА; ЗАГРАДИТЕЛЬНЫЕ СЕТКИ; ПРОВЕТРИВАНИЕ ПОМЕЩЕНИЙ И СЫРЬЯ; ОСУШЕНИЕ МЕЛКИХ ВОДОЕМОВ, БОЛОТ, ЗАСЫПКА ЯМ, КАНАВ, КАРЬЕРОВ, ЛУЖ; РАСПАШКА ПУСТУЮЩИХ ЗЕМЕЛЬ И ДР.</a:t>
            </a:r>
          </a:p>
        </p:txBody>
      </p:sp>
      <p:sp>
        <p:nvSpPr>
          <p:cNvPr id="31755" name="Text Box 12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276600" y="1576388"/>
            <a:ext cx="3308350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ИСТРЕБИТЕЛЬНЫЕ</a:t>
            </a:r>
            <a:r>
              <a:rPr lang="ru-RU" sz="1800" b="1"/>
              <a:t> </a:t>
            </a:r>
            <a:r>
              <a:rPr lang="ru-RU" b="1"/>
              <a:t>СРЕДСТВА</a:t>
            </a:r>
          </a:p>
        </p:txBody>
      </p:sp>
      <p:sp>
        <p:nvSpPr>
          <p:cNvPr id="31756" name="AutoShape 13"/>
          <p:cNvSpPr>
            <a:spLocks noGrp="0" noSelect="0" noRot="0" noChangeAspect="0" noMove="0" noEditPoints="0" noAdjustHandles="0"/>
          </p:cNvSpPr>
          <p:nvPr/>
        </p:nvSpPr>
        <p:spPr>
          <a:xfrm>
            <a:off x="4086225" y="2060575"/>
            <a:ext cx="485775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57" name="Text Box 14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708400" y="2420938"/>
            <a:ext cx="1439863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ХИМИЧЕСКИЕ</a:t>
            </a:r>
          </a:p>
        </p:txBody>
      </p:sp>
      <p:sp>
        <p:nvSpPr>
          <p:cNvPr id="31758" name="AutoShape 15"/>
          <p:cNvSpPr>
            <a:spLocks noGrp="0" noSelect="0" noRot="0" noChangeAspect="0" noMove="0" noEditPoints="0" noAdjustHandles="0"/>
          </p:cNvSpPr>
          <p:nvPr/>
        </p:nvSpPr>
        <p:spPr>
          <a:xfrm>
            <a:off x="4086225" y="2852738"/>
            <a:ext cx="485775" cy="2873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59" name="Text Box 16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708400" y="3284538"/>
            <a:ext cx="1419225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ФИЗИЧЕСКИЕ</a:t>
            </a:r>
          </a:p>
        </p:txBody>
      </p:sp>
      <p:sp>
        <p:nvSpPr>
          <p:cNvPr id="31760" name="AutoShape 17"/>
          <p:cNvSpPr>
            <a:spLocks noGrp="0" noSelect="0" noRot="0" noChangeAspect="0" noMove="0" noEditPoints="0" noAdjustHandles="0"/>
          </p:cNvSpPr>
          <p:nvPr/>
        </p:nvSpPr>
        <p:spPr>
          <a:xfrm>
            <a:off x="4086225" y="3716338"/>
            <a:ext cx="485775" cy="144145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61" name="Text Box 18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3492500" y="5373688"/>
            <a:ext cx="1943100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БИОЛОГИЧЕСКИЕ</a:t>
            </a:r>
          </a:p>
        </p:txBody>
      </p:sp>
      <p:sp>
        <p:nvSpPr>
          <p:cNvPr id="31762" name="AutoShape 20"/>
          <p:cNvSpPr>
            <a:spLocks noGrp="0" noSelect="0" noRot="0" noChangeAspect="0" noMove="0" noEditPoints="0" noAdjustHandles="0"/>
          </p:cNvSpPr>
          <p:nvPr/>
        </p:nvSpPr>
        <p:spPr>
          <a:xfrm rot="15435443">
            <a:off x="5288756" y="2001044"/>
            <a:ext cx="314325" cy="7191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63" name="AutoShape 21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5328444" y="2313781"/>
            <a:ext cx="287337" cy="7905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64" name="AutoShape 22"/>
          <p:cNvSpPr>
            <a:spLocks noGrp="0" noSelect="0" noRot="0" noChangeAspect="0" noMove="0" noEditPoints="0" noAdjustHandles="0"/>
          </p:cNvSpPr>
          <p:nvPr/>
        </p:nvSpPr>
        <p:spPr>
          <a:xfrm rot="17314688">
            <a:off x="5272881" y="2715419"/>
            <a:ext cx="295275" cy="7032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65" name="Text Box 23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867400" y="1865313"/>
            <a:ext cx="3168650" cy="6397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ИНСЕКТИЦИДЫ (ДДВФ, ДИБРОМ, </a:t>
            </a:r>
          </a:p>
          <a:p>
            <a:pPr eaLnBrk="1" hangingPunct="1">
              <a:buNone/>
            </a:pPr>
            <a:r>
              <a:rPr lang="ru-RU" b="1"/>
              <a:t>ХЛОРОФОС, ЦИОДРИН, АМИДОФОС. БАЙТЕКС И ДР.)</a:t>
            </a:r>
          </a:p>
        </p:txBody>
      </p:sp>
      <p:sp>
        <p:nvSpPr>
          <p:cNvPr id="31766" name="AutoShape 24"/>
          <p:cNvSpPr>
            <a:spLocks noGrp="0" noSelect="0" noRot="0" noChangeAspect="0" noMove="0" noEditPoints="0" noAdjustHandles="0"/>
          </p:cNvSpPr>
          <p:nvPr/>
        </p:nvSpPr>
        <p:spPr>
          <a:xfrm rot="16200000">
            <a:off x="5328444" y="5264944"/>
            <a:ext cx="215900" cy="5762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67" name="Text Box 25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867400" y="3789363"/>
            <a:ext cx="3168650" cy="8223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ПРОМОРАЖИВАНИЕ; КИПЯЧЕНИЕ; ГОРЯЧИЙ ВОЗДУХ, ГОРЯЧАЯ </a:t>
            </a:r>
          </a:p>
          <a:p>
            <a:pPr eaLnBrk="1" hangingPunct="1">
              <a:buNone/>
            </a:pPr>
            <a:r>
              <a:rPr lang="ru-RU" b="1"/>
              <a:t>МОЙКА. ЭЛЕКТРОЛОВУШКИ; ОГОНЬ; ЛИПКАЯ  БУМАГА И ДР.</a:t>
            </a:r>
          </a:p>
        </p:txBody>
      </p:sp>
      <p:sp>
        <p:nvSpPr>
          <p:cNvPr id="31768" name="Text Box 26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867400" y="2565400"/>
            <a:ext cx="2835275" cy="2746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РЕПЕЛЛЕНТЫ (ОКСАМАТ И ДР.)</a:t>
            </a:r>
          </a:p>
        </p:txBody>
      </p:sp>
      <p:sp>
        <p:nvSpPr>
          <p:cNvPr id="31769" name="Text Box 27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867400" y="3068638"/>
            <a:ext cx="3097213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ИНСЕКТИЦИДНО-РЕПЕЛЛЕНТНЫЕ</a:t>
            </a:r>
          </a:p>
          <a:p>
            <a:pPr eaLnBrk="1" hangingPunct="1">
              <a:buNone/>
            </a:pPr>
            <a:r>
              <a:rPr lang="ru-RU" b="1"/>
              <a:t>КОМПОЗИЦИИ (ДИОКС-1, ДИОКС-2)</a:t>
            </a:r>
          </a:p>
        </p:txBody>
      </p:sp>
      <p:sp>
        <p:nvSpPr>
          <p:cNvPr id="31770" name="Text Box 28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6135688" y="4600575"/>
            <a:ext cx="184150" cy="36671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 sz="1800"/>
          </a:p>
        </p:txBody>
      </p:sp>
      <p:sp>
        <p:nvSpPr>
          <p:cNvPr id="31771" name="Text Box 29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867400" y="4746625"/>
            <a:ext cx="32766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РЫБЫ, ОСЫ,СТРЕКОЗЫ, ПАУКИ,</a:t>
            </a:r>
          </a:p>
          <a:p>
            <a:pPr eaLnBrk="1" hangingPunct="1">
              <a:buNone/>
            </a:pPr>
            <a:r>
              <a:rPr lang="ru-RU" b="1"/>
              <a:t>МУРАВЬИ, ЖУКИ , БОЖЬИ КОРОВКИ</a:t>
            </a:r>
          </a:p>
        </p:txBody>
      </p:sp>
      <p:sp>
        <p:nvSpPr>
          <p:cNvPr id="31772" name="Text Box 30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867400" y="5394325"/>
            <a:ext cx="316865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ТУРИНГИН, ПАТОГЕННЫЕ ГРИБЫ И ДР.</a:t>
            </a:r>
          </a:p>
        </p:txBody>
      </p:sp>
      <p:sp>
        <p:nvSpPr>
          <p:cNvPr id="31773" name="Text Box 31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867400" y="6042025"/>
            <a:ext cx="3168650" cy="6397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b="1"/>
              <a:t>СТЕРИЛИЗАЦИЯ  НАСЕКОМЫХ</a:t>
            </a:r>
          </a:p>
          <a:p>
            <a:pPr eaLnBrk="1" hangingPunct="1">
              <a:buNone/>
            </a:pPr>
            <a:r>
              <a:rPr lang="ru-RU" b="1"/>
              <a:t>ГАММА-ЛУЧАМИ; ХИМИЧЕСКИМИ ПРЕПАРАТАМИ</a:t>
            </a:r>
          </a:p>
        </p:txBody>
      </p:sp>
      <p:sp>
        <p:nvSpPr>
          <p:cNvPr id="31774" name="AutoShape 32"/>
          <p:cNvSpPr>
            <a:spLocks noGrp="0" noSelect="0" noRot="0" noChangeAspect="0" noMove="0" noEditPoints="0" noAdjustHandles="0"/>
          </p:cNvSpPr>
          <p:nvPr/>
        </p:nvSpPr>
        <p:spPr>
          <a:xfrm rot="17999344">
            <a:off x="5177631" y="3353594"/>
            <a:ext cx="307975" cy="8842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75" name="AutoShape 33"/>
          <p:cNvSpPr>
            <a:spLocks noGrp="0" noSelect="0" noRot="0" noChangeAspect="0" noMove="0" noEditPoints="0" noAdjustHandles="0"/>
          </p:cNvSpPr>
          <p:nvPr/>
        </p:nvSpPr>
        <p:spPr>
          <a:xfrm rot="14850891">
            <a:off x="5330825" y="4699000"/>
            <a:ext cx="214313" cy="84931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1776" name="AutoShape 34"/>
          <p:cNvSpPr>
            <a:spLocks noGrp="0" noSelect="0" noRot="0" noChangeAspect="0" noMove="0" noEditPoints="0" noAdjustHandles="0"/>
          </p:cNvSpPr>
          <p:nvPr/>
        </p:nvSpPr>
        <p:spPr>
          <a:xfrm rot="18326671">
            <a:off x="5201444" y="5533231"/>
            <a:ext cx="239712" cy="8604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pic>
        <p:nvPicPr>
          <p:cNvPr id="31777" name="Picture 0" descr="AN00460_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853363" y="692150"/>
            <a:ext cx="627062" cy="72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78" name="Picture 1" descr="AN00460_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/>
          <a:stretch>
            <a:fillRect/>
          </a:stretch>
        </p:blipFill>
        <p:spPr>
          <a:xfrm rot="13525854">
            <a:off x="2051844" y="2707481"/>
            <a:ext cx="627062" cy="72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79" name="Picture 2" descr="AN00460_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/>
          <a:stretch>
            <a:fillRect/>
          </a:stretch>
        </p:blipFill>
        <p:spPr>
          <a:xfrm rot="1768021">
            <a:off x="466725" y="117475"/>
            <a:ext cx="936625" cy="1077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AN00460_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5580063" y="2708275"/>
            <a:ext cx="936625" cy="1077913"/>
          </a:xfrm>
          <a:prstGeom prst="rect">
            <a:avLst/>
          </a:prstGeom>
          <a:noFill/>
          <a:ln>
            <a:noFill/>
          </a:ln>
        </p:spPr>
      </p:pic>
      <p:sp>
        <p:nvSpPr>
          <p:cNvPr id="32771" name="AutoShape 40"/>
          <p:cNvSpPr>
            <a:spLocks noGrp="0" noSelect="0" noRot="0" noChangeAspect="0" noMove="0" noEditPoints="0" noAdjustHandles="0"/>
          </p:cNvSpPr>
          <p:nvPr/>
        </p:nvSpPr>
        <p:spPr>
          <a:xfrm>
            <a:off x="2700338" y="2060575"/>
            <a:ext cx="2592387" cy="2305050"/>
          </a:xfrm>
          <a:prstGeom prst="cloudCallout">
            <a:avLst>
              <a:gd name="adj1" fmla="val -85148"/>
              <a:gd name="adj2" fmla="val 9256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/>
          </a:p>
        </p:txBody>
      </p:sp>
      <p:sp>
        <p:nvSpPr>
          <p:cNvPr id="32772" name="AutoShape 21"/>
          <p:cNvSpPr>
            <a:spLocks noGrp="0" noSelect="0" noRot="0" noChangeAspect="0" noMove="0" noEditPoints="0" noAdjustHandles="0"/>
          </p:cNvSpPr>
          <p:nvPr/>
        </p:nvSpPr>
        <p:spPr>
          <a:xfrm>
            <a:off x="7164388" y="4221163"/>
            <a:ext cx="1800225" cy="2016125"/>
          </a:xfrm>
          <a:prstGeom prst="cloudCallout">
            <a:avLst>
              <a:gd name="adj1" fmla="val -85537"/>
              <a:gd name="adj2" fmla="val 101338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/>
          </a:p>
        </p:txBody>
      </p:sp>
      <p:sp>
        <p:nvSpPr>
          <p:cNvPr id="32773" name="AutoShape 20"/>
          <p:cNvSpPr>
            <a:spLocks noGrp="0" noSelect="0" noRot="0" noChangeAspect="0" noMove="0" noEditPoints="0" noAdjustHandles="0"/>
          </p:cNvSpPr>
          <p:nvPr/>
        </p:nvSpPr>
        <p:spPr>
          <a:xfrm>
            <a:off x="5219700" y="5229225"/>
            <a:ext cx="1512888" cy="936625"/>
          </a:xfrm>
          <a:prstGeom prst="can">
            <a:avLst>
              <a:gd name="adj" fmla="val 31198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2774" name="AutoShape 19"/>
          <p:cNvSpPr>
            <a:spLocks noGrp="0" noSelect="0" noRot="0" noChangeAspect="0" noMove="0" noEditPoints="0" noAdjustHandles="0"/>
          </p:cNvSpPr>
          <p:nvPr/>
        </p:nvSpPr>
        <p:spPr>
          <a:xfrm>
            <a:off x="5292725" y="4508500"/>
            <a:ext cx="1366838" cy="720725"/>
          </a:xfrm>
          <a:prstGeom prst="can">
            <a:avLst>
              <a:gd name="adj" fmla="val 31198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2775" name="Freeform 16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173038" y="854075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76" name="Text Box 7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900113" y="188913"/>
            <a:ext cx="7993062" cy="762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4400" b="1" i="1"/>
              <a:t>МЕТОДЫ ДЕЗИНСЕКЦИИ</a:t>
            </a:r>
          </a:p>
        </p:txBody>
      </p:sp>
      <p:sp>
        <p:nvSpPr>
          <p:cNvPr id="32777" name="Text Box 9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2771775" y="2997200"/>
            <a:ext cx="2520950" cy="762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2400"/>
              <a:t>АЭРОЗОЛЬН</a:t>
            </a:r>
            <a:r>
              <a:rPr lang="ru-RU" sz="2000"/>
              <a:t>ЫЙ</a:t>
            </a:r>
          </a:p>
        </p:txBody>
      </p:sp>
      <p:sp>
        <p:nvSpPr>
          <p:cNvPr id="32778" name="Text Box 11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7235825" y="4437063"/>
            <a:ext cx="1908175" cy="15557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2400"/>
              <a:t>ГАЗАМИ</a:t>
            </a:r>
          </a:p>
          <a:p>
            <a:pPr eaLnBrk="1" hangingPunct="1">
              <a:buNone/>
            </a:pPr>
            <a:r>
              <a:rPr lang="ru-RU"/>
              <a:t>(</a:t>
            </a:r>
            <a:r>
              <a:rPr lang="ru-RU" sz="1800"/>
              <a:t>ГАЗЫ,</a:t>
            </a:r>
          </a:p>
          <a:p>
            <a:pPr eaLnBrk="1" hangingPunct="1">
              <a:buNone/>
            </a:pPr>
            <a:r>
              <a:rPr lang="ru-RU" sz="1800"/>
              <a:t>ИНСЕКТИЦИДНЫЕ</a:t>
            </a:r>
          </a:p>
          <a:p>
            <a:pPr eaLnBrk="1" hangingPunct="1">
              <a:buNone/>
            </a:pPr>
            <a:r>
              <a:rPr lang="ru-RU" sz="1800"/>
              <a:t>ШАШКИ</a:t>
            </a:r>
            <a:r>
              <a:rPr sz="1800"/>
              <a:t>)</a:t>
            </a:r>
            <a:endParaRPr lang="ru-RU" sz="1800"/>
          </a:p>
        </p:txBody>
      </p:sp>
      <p:sp>
        <p:nvSpPr>
          <p:cNvPr id="32779" name="AutoShape 18"/>
          <p:cNvSpPr>
            <a:spLocks noGrp="0" noSelect="0" noRot="0" noChangeAspect="0" noMove="0" noEditPoints="0" noAdjustHandles="0"/>
          </p:cNvSpPr>
          <p:nvPr/>
        </p:nvSpPr>
        <p:spPr>
          <a:xfrm>
            <a:off x="5435600" y="3789363"/>
            <a:ext cx="1223963" cy="577850"/>
          </a:xfrm>
          <a:prstGeom prst="can">
            <a:avLst>
              <a:gd name="adj" fmla="val 31198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2780" name="Text Box 10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5219700" y="3860800"/>
            <a:ext cx="1584325" cy="21955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sz="2400"/>
              <a:t>  </a:t>
            </a:r>
            <a:r>
              <a:rPr lang="ru-RU" sz="2400"/>
              <a:t>СУХОЙ</a:t>
            </a:r>
          </a:p>
          <a:p>
            <a:pPr eaLnBrk="1" hangingPunct="1">
              <a:buNone/>
            </a:pPr>
            <a:endParaRPr lang="ru-RU" sz="2400"/>
          </a:p>
          <a:p>
            <a:pPr eaLnBrk="1" hangingPunct="1">
              <a:buNone/>
            </a:pPr>
            <a:r>
              <a:rPr lang="ru-RU" sz="1800"/>
              <a:t>(ПОСЫПКА</a:t>
            </a:r>
          </a:p>
          <a:p>
            <a:pPr eaLnBrk="1" hangingPunct="1">
              <a:buNone/>
            </a:pPr>
            <a:r>
              <a:rPr lang="ru-RU" sz="1800"/>
              <a:t>ПОРОШКАМ</a:t>
            </a:r>
            <a:endParaRPr sz="1800"/>
          </a:p>
          <a:p>
            <a:pPr eaLnBrk="1" hangingPunct="1">
              <a:buNone/>
            </a:pPr>
            <a:r>
              <a:rPr sz="1800"/>
              <a:t>         </a:t>
            </a:r>
            <a:r>
              <a:rPr lang="ru-RU" sz="1800"/>
              <a:t>И</a:t>
            </a:r>
          </a:p>
          <a:p>
            <a:pPr eaLnBrk="1" hangingPunct="1">
              <a:buNone/>
            </a:pPr>
            <a:r>
              <a:rPr lang="ru-RU" sz="1800"/>
              <a:t>ТАБЛЕТКАМ</a:t>
            </a:r>
            <a:endParaRPr sz="1800"/>
          </a:p>
          <a:p>
            <a:pPr eaLnBrk="1" hangingPunct="1">
              <a:buNone/>
            </a:pPr>
            <a:r>
              <a:rPr sz="1800"/>
              <a:t>         </a:t>
            </a:r>
            <a:r>
              <a:rPr lang="ru-RU" sz="1800"/>
              <a:t>И</a:t>
            </a:r>
          </a:p>
        </p:txBody>
      </p:sp>
      <p:sp>
        <p:nvSpPr>
          <p:cNvPr id="32781" name="Freeform 26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468313" y="981075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82" name="Freeform 27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827088" y="1196975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83" name="Freeform 28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323850" y="1341438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84" name="Freeform 29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684213" y="1484313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85" name="Freeform 30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1116013" y="1628775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86" name="Freeform 34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468313" y="2420938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87" name="Freeform 35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1042988" y="2492375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88" name="Freeform 36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827088" y="2727325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89" name="AutoShape 38"/>
          <p:cNvSpPr>
            <a:spLocks noGrp="0" noSelect="0" noRot="0" noChangeAspect="0" noMove="0" noEditPoints="0" noAdjustHandles="0"/>
          </p:cNvSpPr>
          <p:nvPr/>
        </p:nvSpPr>
        <p:spPr>
          <a:xfrm>
            <a:off x="1476375" y="5661025"/>
            <a:ext cx="358775" cy="1196975"/>
          </a:xfrm>
          <a:prstGeom prst="can">
            <a:avLst>
              <a:gd name="adj" fmla="val 31198"/>
            </a:avLst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2790" name="AutoShape 39"/>
          <p:cNvSpPr>
            <a:spLocks noGrp="0" noSelect="0" noRot="0" noChangeAspect="0" noMove="0" noEditPoints="0" noAdjustHandles="0"/>
          </p:cNvSpPr>
          <p:nvPr/>
        </p:nvSpPr>
        <p:spPr>
          <a:xfrm>
            <a:off x="1547813" y="5373688"/>
            <a:ext cx="215900" cy="503237"/>
          </a:xfrm>
          <a:prstGeom prst="can">
            <a:avLst>
              <a:gd name="adj" fmla="val 31198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32791" name="Freeform 41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1403350" y="3573463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92" name="Freeform 42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611188" y="3860800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93" name="Line 43"/>
          <p:cNvSpPr>
            <a:spLocks noGrp="0" noSelect="0" noRot="0" noChangeAspect="0" noMove="0" noEditPoints="0" noAdjustHandles="0"/>
          </p:cNvSpPr>
          <p:nvPr/>
        </p:nvSpPr>
        <p:spPr>
          <a:xfrm flipH="1">
            <a:off x="1763713" y="3933825"/>
            <a:ext cx="936625" cy="1366838"/>
          </a:xfrm>
          <a:prstGeom prst="line">
            <a:avLst/>
          </a:prstGeom>
          <a:noFill/>
          <a:ln w="38100"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</a:p>
        </p:txBody>
      </p:sp>
      <p:sp>
        <p:nvSpPr>
          <p:cNvPr id="32794" name="Line 44"/>
          <p:cNvSpPr>
            <a:spLocks noGrp="0" noSelect="0" noRot="0" noChangeAspect="0" noMove="0" noEditPoints="0" noAdjustHandles="0"/>
          </p:cNvSpPr>
          <p:nvPr/>
        </p:nvSpPr>
        <p:spPr>
          <a:xfrm flipV="1">
            <a:off x="1979613" y="4221163"/>
            <a:ext cx="1655762" cy="1079500"/>
          </a:xfrm>
          <a:prstGeom prst="line">
            <a:avLst/>
          </a:prstGeom>
          <a:noFill/>
          <a:ln w="38100"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</a:p>
        </p:txBody>
      </p:sp>
      <p:sp>
        <p:nvSpPr>
          <p:cNvPr id="32795" name="Freeform 31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250825" y="1916113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96" name="Freeform 32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684213" y="1989138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97" name="Freeform 33"/>
          <p:cNvSpPr>
            <a:spLocks noGrp="0" noSelect="0" noRot="0" noChangeAspect="0" noMove="0" noEditPoints="0" noAdjustHandles="0"/>
          </p:cNvSpPr>
          <p:nvPr/>
        </p:nvSpPr>
        <p:spPr>
          <a:xfrm rot="21174046">
            <a:off x="1116013" y="2060575"/>
            <a:ext cx="215900" cy="701675"/>
          </a:xfrm>
          <a:custGeom>
            <a:avLst/>
            <a:rect l="l" t="t" r="r" b="b"/>
            <a:pathLst>
              <a:path w="1085" h="1746">
                <a:moveTo>
                  <a:pt x="428" y="138"/>
                </a:moveTo>
                <a:cubicBezTo>
                  <a:pt x="413" y="199"/>
                  <a:pt x="406" y="258"/>
                  <a:pt x="386" y="318"/>
                </a:cubicBezTo>
                <a:cubicBezTo>
                  <a:pt x="377" y="344"/>
                  <a:pt x="365" y="364"/>
                  <a:pt x="356" y="390"/>
                </a:cubicBezTo>
                <a:cubicBezTo>
                  <a:pt x="354" y="396"/>
                  <a:pt x="350" y="408"/>
                  <a:pt x="350" y="408"/>
                </a:cubicBezTo>
                <a:cubicBezTo>
                  <a:pt x="338" y="493"/>
                  <a:pt x="287" y="546"/>
                  <a:pt x="236" y="612"/>
                </a:cubicBezTo>
                <a:cubicBezTo>
                  <a:pt x="215" y="639"/>
                  <a:pt x="196" y="671"/>
                  <a:pt x="182" y="702"/>
                </a:cubicBezTo>
                <a:cubicBezTo>
                  <a:pt x="177" y="714"/>
                  <a:pt x="177" y="727"/>
                  <a:pt x="170" y="738"/>
                </a:cubicBezTo>
                <a:cubicBezTo>
                  <a:pt x="162" y="750"/>
                  <a:pt x="151" y="760"/>
                  <a:pt x="146" y="774"/>
                </a:cubicBezTo>
                <a:cubicBezTo>
                  <a:pt x="144" y="780"/>
                  <a:pt x="143" y="787"/>
                  <a:pt x="140" y="792"/>
                </a:cubicBezTo>
                <a:cubicBezTo>
                  <a:pt x="124" y="821"/>
                  <a:pt x="100" y="846"/>
                  <a:pt x="86" y="876"/>
                </a:cubicBezTo>
                <a:cubicBezTo>
                  <a:pt x="67" y="919"/>
                  <a:pt x="49" y="988"/>
                  <a:pt x="38" y="1032"/>
                </a:cubicBezTo>
                <a:cubicBezTo>
                  <a:pt x="34" y="1050"/>
                  <a:pt x="31" y="1068"/>
                  <a:pt x="26" y="1086"/>
                </a:cubicBezTo>
                <a:cubicBezTo>
                  <a:pt x="23" y="1098"/>
                  <a:pt x="14" y="1122"/>
                  <a:pt x="14" y="1122"/>
                </a:cubicBezTo>
                <a:cubicBezTo>
                  <a:pt x="10" y="1234"/>
                  <a:pt x="0" y="1332"/>
                  <a:pt x="44" y="1434"/>
                </a:cubicBezTo>
                <a:cubicBezTo>
                  <a:pt x="59" y="1470"/>
                  <a:pt x="85" y="1500"/>
                  <a:pt x="110" y="1530"/>
                </a:cubicBezTo>
                <a:cubicBezTo>
                  <a:pt x="125" y="1548"/>
                  <a:pt x="164" y="1572"/>
                  <a:pt x="164" y="1572"/>
                </a:cubicBezTo>
                <a:cubicBezTo>
                  <a:pt x="180" y="1621"/>
                  <a:pt x="221" y="1641"/>
                  <a:pt x="266" y="1656"/>
                </a:cubicBezTo>
                <a:cubicBezTo>
                  <a:pt x="273" y="1658"/>
                  <a:pt x="277" y="1665"/>
                  <a:pt x="284" y="1668"/>
                </a:cubicBezTo>
                <a:cubicBezTo>
                  <a:pt x="349" y="1697"/>
                  <a:pt x="415" y="1724"/>
                  <a:pt x="482" y="1746"/>
                </a:cubicBezTo>
                <a:cubicBezTo>
                  <a:pt x="720" y="1738"/>
                  <a:pt x="604" y="1742"/>
                  <a:pt x="734" y="1716"/>
                </a:cubicBezTo>
                <a:cubicBezTo>
                  <a:pt x="764" y="1696"/>
                  <a:pt x="801" y="1683"/>
                  <a:pt x="836" y="1674"/>
                </a:cubicBezTo>
                <a:cubicBezTo>
                  <a:pt x="879" y="1645"/>
                  <a:pt x="858" y="1653"/>
                  <a:pt x="896" y="1644"/>
                </a:cubicBezTo>
                <a:cubicBezTo>
                  <a:pt x="931" y="1618"/>
                  <a:pt x="966" y="1595"/>
                  <a:pt x="992" y="1560"/>
                </a:cubicBezTo>
                <a:cubicBezTo>
                  <a:pt x="1021" y="1473"/>
                  <a:pt x="1052" y="1388"/>
                  <a:pt x="1070" y="1296"/>
                </a:cubicBezTo>
                <a:cubicBezTo>
                  <a:pt x="1074" y="1193"/>
                  <a:pt x="1085" y="1065"/>
                  <a:pt x="1052" y="966"/>
                </a:cubicBezTo>
                <a:cubicBezTo>
                  <a:pt x="1045" y="945"/>
                  <a:pt x="1028" y="930"/>
                  <a:pt x="1016" y="912"/>
                </a:cubicBezTo>
                <a:cubicBezTo>
                  <a:pt x="1008" y="899"/>
                  <a:pt x="1006" y="883"/>
                  <a:pt x="998" y="870"/>
                </a:cubicBezTo>
                <a:cubicBezTo>
                  <a:pt x="974" y="828"/>
                  <a:pt x="954" y="785"/>
                  <a:pt x="926" y="744"/>
                </a:cubicBezTo>
                <a:cubicBezTo>
                  <a:pt x="895" y="697"/>
                  <a:pt x="839" y="681"/>
                  <a:pt x="800" y="642"/>
                </a:cubicBezTo>
                <a:cubicBezTo>
                  <a:pt x="773" y="615"/>
                  <a:pt x="749" y="585"/>
                  <a:pt x="722" y="558"/>
                </a:cubicBezTo>
                <a:cubicBezTo>
                  <a:pt x="679" y="515"/>
                  <a:pt x="654" y="459"/>
                  <a:pt x="626" y="408"/>
                </a:cubicBezTo>
                <a:cubicBezTo>
                  <a:pt x="606" y="372"/>
                  <a:pt x="559" y="316"/>
                  <a:pt x="548" y="282"/>
                </a:cubicBezTo>
                <a:cubicBezTo>
                  <a:pt x="534" y="241"/>
                  <a:pt x="510" y="197"/>
                  <a:pt x="500" y="156"/>
                </a:cubicBezTo>
                <a:cubicBezTo>
                  <a:pt x="494" y="133"/>
                  <a:pt x="493" y="106"/>
                  <a:pt x="482" y="84"/>
                </a:cubicBezTo>
                <a:cubicBezTo>
                  <a:pt x="468" y="55"/>
                  <a:pt x="458" y="32"/>
                  <a:pt x="452" y="0"/>
                </a:cubicBezTo>
                <a:cubicBezTo>
                  <a:pt x="441" y="32"/>
                  <a:pt x="434" y="75"/>
                  <a:pt x="416" y="102"/>
                </a:cubicBezTo>
                <a:cubicBezTo>
                  <a:pt x="419" y="118"/>
                  <a:pt x="428" y="134"/>
                  <a:pt x="428" y="150"/>
                </a:cubicBezTo>
                <a:cubicBezTo>
                  <a:pt x="428" y="172"/>
                  <a:pt x="422" y="194"/>
                  <a:pt x="422" y="216"/>
                </a:cubicBezTo>
                <a:lnTo>
                  <a:pt x="428" y="138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vert="horz" wrap="square" anchor="t"/>
          <a:lstStyle/>
          <a:p>
            <a:pPr>
              <a:buNone/>
            </a:pPr>
          </a:p>
        </p:txBody>
      </p:sp>
      <p:sp>
        <p:nvSpPr>
          <p:cNvPr id="32798" name="AutoShape 45"/>
          <p:cNvSpPr>
            <a:spLocks noGrp="0" noSelect="0" noRot="0" noChangeAspect="0" noMove="0" noEditPoints="0" noAdjustHandles="0"/>
          </p:cNvSpPr>
          <p:nvPr/>
        </p:nvSpPr>
        <p:spPr>
          <a:xfrm rot="21417922">
            <a:off x="3209925" y="1157288"/>
            <a:ext cx="2508250" cy="1909762"/>
          </a:xfrm>
          <a:prstGeom prst="cloudCallout">
            <a:avLst>
              <a:gd name="adj1" fmla="val -112870"/>
              <a:gd name="adj2" fmla="val 163537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endParaRPr lang="ru-RU"/>
          </a:p>
        </p:txBody>
      </p:sp>
      <p:sp>
        <p:nvSpPr>
          <p:cNvPr id="32799" name="Text Box 8"/>
          <p:cNvSpPr txBox="1">
            <a:spLocks noGrp="0" noSelect="0" noRot="0" noChangeAspect="0" noMove="0" noEditPoints="0" noAdjustHandles="0"/>
          </p:cNvSpPr>
          <p:nvPr/>
        </p:nvSpPr>
        <p:spPr>
          <a:xfrm>
            <a:off x="107950" y="2133600"/>
            <a:ext cx="2303463" cy="16462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sz="2400"/>
              <a:t>  </a:t>
            </a:r>
            <a:r>
              <a:rPr lang="ru-RU" sz="2400"/>
              <a:t>ВЛАЖНЫЙ</a:t>
            </a:r>
          </a:p>
          <a:p>
            <a:pPr eaLnBrk="1" hangingPunct="1">
              <a:buNone/>
            </a:pPr>
            <a:endParaRPr lang="ru-RU" sz="2400"/>
          </a:p>
          <a:p>
            <a:pPr eaLnBrk="1" hangingPunct="1">
              <a:buNone/>
            </a:pPr>
            <a:r>
              <a:rPr lang="ru-RU" sz="1800"/>
              <a:t>ОПРЫСКИВАНИЕ, </a:t>
            </a:r>
          </a:p>
          <a:p>
            <a:pPr eaLnBrk="1" hangingPunct="1">
              <a:buNone/>
            </a:pPr>
            <a:r>
              <a:rPr lang="ru-RU" sz="1800"/>
              <a:t>ПОГРУЖЕНИЕ В</a:t>
            </a:r>
          </a:p>
          <a:p>
            <a:pPr eaLnBrk="1" hangingPunct="1">
              <a:buNone/>
            </a:pPr>
            <a:r>
              <a:rPr lang="ru-RU" sz="1800"/>
              <a:t>РАСТВОР</a:t>
            </a:r>
          </a:p>
        </p:txBody>
      </p:sp>
      <p:pic>
        <p:nvPicPr>
          <p:cNvPr id="32800" name="Picture 1024" descr="AN00460_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/>
          <a:stretch>
            <a:fillRect/>
          </a:stretch>
        </p:blipFill>
        <p:spPr>
          <a:xfrm rot="4352045">
            <a:off x="3509169" y="3296444"/>
            <a:ext cx="750887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01" name="Picture 1025" descr="AN00460_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/>
          <a:stretch>
            <a:fillRect/>
          </a:stretch>
        </p:blipFill>
        <p:spPr>
          <a:xfrm rot="17631610">
            <a:off x="754856" y="765969"/>
            <a:ext cx="936625" cy="1077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02" name="Picture 1026" descr="AN00460_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/>
          <a:stretch>
            <a:fillRect/>
          </a:stretch>
        </p:blipFill>
        <p:spPr>
          <a:xfrm rot="4352045">
            <a:off x="7868444" y="3517106"/>
            <a:ext cx="750887" cy="86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0"/>
            <a:ext cx="8229600" cy="981075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 b="1"/>
              <a:t>Виды дезинфекции</a:t>
            </a:r>
          </a:p>
        </p:txBody>
      </p:sp>
      <p:graphicFrame>
        <p:nvGraphicFramePr>
          <p:cNvPr id="6147" name="Group 3"/>
          <p:cNvGraphicFramePr>
            <a:graphicFrameLocks noGrp="1" noSelect="0" noChangeAspect="0" noMove="0"/>
          </p:cNvGraphicFramePr>
          <p:nvPr/>
        </p:nvGraphicFramePr>
        <p:xfrm>
          <a:off x="107950" y="981075"/>
          <a:ext cx="8928100" cy="5688014"/>
        </p:xfrm>
        <a:graphic>
          <a:graphicData uri="http://schemas.openxmlformats.org/drawingml/2006/table">
            <a:tbl>
              <a:tblPr/>
              <a:tblGrid>
                <a:gridCol w="2233613"/>
                <a:gridCol w="2517775"/>
                <a:gridCol w="1728787"/>
                <a:gridCol w="2447925"/>
              </a:tblGrid>
              <a:tr h="811213">
                <a:tc gridSpan="2"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800" b="1"/>
                        <a:t>ПРОФИЛАКТИЧЕСКАЯ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800" b="1"/>
                        <a:t>ВЫНУЖДЕННАЯ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28575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3388">
                <a:tc gridSpan="2"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400"/>
                        <a:t>Проводится в благополучном хозяйстве с целью предупреждения возникновения болезни 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 gridSpan="2"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400"/>
                        <a:t>Проводится при возникновении инфекционной болезни 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</a:tr>
              <a:tr h="730250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 i="1"/>
                        <a:t>предпусковая</a:t>
                      </a:r>
                      <a:r>
                        <a:rPr lang="ru-RU" sz="2000"/>
                        <a:t> 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 i="1"/>
                        <a:t>технологическая</a:t>
                      </a:r>
                      <a:r>
                        <a:rPr lang="ru-RU" sz="2000"/>
                        <a:t> 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 i="1"/>
                        <a:t>текущая</a:t>
                      </a:r>
                      <a:r>
                        <a:rPr lang="ru-RU" sz="2000"/>
                        <a:t> 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 b="1" i="1"/>
                        <a:t>заключительная</a:t>
                      </a:r>
                      <a:r>
                        <a:rPr lang="ru-RU" sz="2000"/>
                        <a:t> 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</a:tr>
              <a:tr h="2443163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/>
                        <a:t>После завершения строительства, накануне ввоза в помещение животных или завоза кормов </a:t>
                      </a:r>
                    </a:p>
                  </a:txBody>
                  <a:tcPr>
                    <a:lnL w="28575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1600"/>
                        <a:t>Проводится в зависимости от технологии производства 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/>
                        <a:t>Проводится системати</a:t>
                      </a:r>
                      <a:r>
                        <a:rPr sz="2000"/>
                        <a:t>-</a:t>
                      </a:r>
                      <a:r>
                        <a:rPr lang="ru-RU" sz="2000"/>
                        <a:t>чески до ликвидации болезни</a:t>
                      </a:r>
                      <a:r>
                        <a:rPr lang="ru-RU" sz="2800"/>
                        <a:t> 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r>
                        <a:rPr lang="ru-RU" sz="2000"/>
                        <a:t>Проводится перед снятием карантина или ограничений</a:t>
                      </a:r>
                      <a:r>
                        <a:rPr lang="ru-RU" sz="2800"/>
                        <a:t> 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28575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28575">
                      <a:solidFill>
                        <a:schemeClr val="tx1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0" noSelect="0" noRot="0" noChangeAspect="0" noMove="0" noEditPoints="0" noAdjustHandles="0"/>
          </p:cNvSpPr>
          <p:nvPr/>
        </p:nvSpPr>
        <p:spPr>
          <a:xfrm>
            <a:off x="250825" y="1773238"/>
            <a:ext cx="2376488" cy="4751387"/>
          </a:xfrm>
          <a:prstGeom prst="rect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7171" name="Rectangle 3"/>
          <p:cNvSpPr>
            <a:spLocks noGrp="0" noSelect="0" noRot="0" noChangeAspect="0" noMove="0" noEditPoints="0" noAdjustHandles="0"/>
          </p:cNvSpPr>
          <p:nvPr/>
        </p:nvSpPr>
        <p:spPr>
          <a:xfrm>
            <a:off x="3492500" y="1773238"/>
            <a:ext cx="2376488" cy="4751387"/>
          </a:xfrm>
          <a:prstGeom prst="rect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7172" name="Rectangle 4"/>
          <p:cNvSpPr>
            <a:spLocks noGrp="0" noSelect="0" noRot="0" noChangeAspect="0" noMove="0" noEditPoints="0" noAdjustHandles="0"/>
          </p:cNvSpPr>
          <p:nvPr/>
        </p:nvSpPr>
        <p:spPr>
          <a:xfrm>
            <a:off x="6227763" y="1773238"/>
            <a:ext cx="2447925" cy="1295400"/>
          </a:xfrm>
          <a:prstGeom prst="rect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7173" name="Rectangle 5"/>
          <p:cNvSpPr>
            <a:spLocks noGrp="0" noSelect="0" noRot="0" noChangeAspect="0" noMove="0" noEditPoints="0" noAdjustHandles="0"/>
          </p:cNvSpPr>
          <p:nvPr/>
        </p:nvSpPr>
        <p:spPr>
          <a:xfrm>
            <a:off x="1908175" y="333375"/>
            <a:ext cx="4608513" cy="647700"/>
          </a:xfrm>
          <a:prstGeom prst="rect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7174" name="Rectangle 6"/>
          <p:cNvSpPr>
            <a:spLocks noGrp="0" noSelect="0" noRot="0" noChangeAspect="0" noMove="0" noEditPoints="0" noAdjustHandles="0"/>
          </p:cNvSpPr>
          <p:nvPr/>
        </p:nvSpPr>
        <p:spPr>
          <a:xfrm>
            <a:off x="3708400" y="1125538"/>
            <a:ext cx="1655763" cy="574675"/>
          </a:xfrm>
          <a:prstGeom prst="rect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7175" name="Rectangle 7"/>
          <p:cNvSpPr>
            <a:spLocks noGrp="0" noSelect="0" noRot="0" noChangeAspect="0" noMove="0" noEditPoints="0" noAdjustHandles="0"/>
          </p:cNvSpPr>
          <p:nvPr/>
        </p:nvSpPr>
        <p:spPr>
          <a:xfrm>
            <a:off x="6300788" y="1125538"/>
            <a:ext cx="1873250" cy="574675"/>
          </a:xfrm>
          <a:prstGeom prst="rect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7176" name="Rectangle 8"/>
          <p:cNvSpPr>
            <a:spLocks noGrp="0" noSelect="0" noRot="0" noChangeAspect="0" noMove="0" noEditPoints="0" noAdjustHandles="0"/>
          </p:cNvSpPr>
          <p:nvPr/>
        </p:nvSpPr>
        <p:spPr>
          <a:xfrm>
            <a:off x="900113" y="1125538"/>
            <a:ext cx="1511300" cy="574675"/>
          </a:xfrm>
          <a:prstGeom prst="rect">
            <a:avLst/>
          </a:prstGeom>
          <a:solidFill>
            <a:schemeClr val="accent1"/>
          </a:solidFill>
          <a:ln>
            <a:solidFill>
              <a:srgbClr val="000000"/>
            </a:solidFill>
          </a:ln>
        </p:spPr>
        <p:txBody>
          <a:bodyPr wrap="none" anchor="ctr"/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sp>
        <p:nvSpPr>
          <p:cNvPr id="7177" name="Rectangle 9"/>
          <p:cNvSpPr>
            <a:spLocks noGrp="0" noSelect="0" noRot="0" noChangeAspect="0" noMove="0" noEditPoints="0" noAdjustHandles="0"/>
          </p:cNvSpPr>
          <p:nvPr/>
        </p:nvSpPr>
        <p:spPr>
          <a:xfrm>
            <a:off x="1533525" y="400050"/>
            <a:ext cx="5630863" cy="1066800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r>
              <a:rPr lang="ru-RU" sz="3200" b="1"/>
              <a:t>   </a:t>
            </a:r>
            <a:r>
              <a:rPr lang="ru-RU" sz="3200" b="1">
                <a:ea typeface="Times New Roman" pitchFamily="18" charset="0"/>
              </a:rPr>
              <a:t>Средства  дезинфекции</a:t>
            </a:r>
            <a:endParaRPr lang="ru-RU" sz="3200"/>
          </a:p>
        </p:txBody>
      </p:sp>
      <p:graphicFrame>
        <p:nvGraphicFramePr>
          <p:cNvPr id="7178" name="Group 10"/>
          <p:cNvGraphicFramePr>
            <a:graphicFrameLocks noGrp="1" noSelect="0" noChangeAspect="0" noMove="0"/>
          </p:cNvGraphicFramePr>
          <p:nvPr/>
        </p:nvGraphicFramePr>
        <p:xfrm>
          <a:off x="250825" y="1125538"/>
          <a:ext cx="8569325" cy="5543552"/>
        </p:xfrm>
        <a:graphic>
          <a:graphicData uri="http://schemas.openxmlformats.org/drawingml/2006/table">
            <a:tbl>
              <a:tblPr/>
              <a:tblGrid>
                <a:gridCol w="2855913"/>
                <a:gridCol w="2905125"/>
                <a:gridCol w="2808287"/>
              </a:tblGrid>
              <a:tr h="561975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algn="ctr" eaLnBrk="1" hangingPunct="1">
                        <a:buNone/>
                      </a:pPr>
                      <a:r>
                        <a:rPr lang="ru-RU" sz="2000" b="1">
                          <a:latin typeface="Times New Roman" pitchFamily="18" charset="0"/>
                          <a:ea typeface="Times New Roman" pitchFamily="18" charset="0"/>
                        </a:rPr>
                        <a:t>Физические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algn="ctr" eaLnBrk="1" hangingPunct="1">
                        <a:buNone/>
                      </a:pPr>
                      <a:r>
                        <a:rPr lang="ru-RU" sz="2000" b="1">
                          <a:latin typeface="Times New Roman" pitchFamily="18" charset="0"/>
                          <a:ea typeface="Times New Roman" pitchFamily="18" charset="0"/>
                        </a:rPr>
                        <a:t>Химические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sz="2000" b="1">
                          <a:latin typeface="Times New Roman" pitchFamily="18" charset="0"/>
                          <a:ea typeface="Times New Roman" pitchFamily="18" charset="0"/>
                        </a:rPr>
                        <a:t>    </a:t>
                      </a:r>
                      <a:r>
                        <a:rPr lang="ru-RU" sz="2000" b="1">
                          <a:latin typeface="Times New Roman" pitchFamily="18" charset="0"/>
                          <a:ea typeface="Times New Roman" pitchFamily="18" charset="0"/>
                        </a:rPr>
                        <a:t>Биологические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77838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1.механическая очистка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        1. кислоты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sz="1600" b="1">
                          <a:latin typeface="Times New Roman" pitchFamily="18" charset="0"/>
                          <a:ea typeface="Times New Roman" pitchFamily="18" charset="0"/>
                        </a:rPr>
                        <a:t>   </a:t>
                      </a: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1.микробы- антогонисты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76250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2. солнечный свет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       2. щёлочи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sz="1600" b="1">
                          <a:latin typeface="Times New Roman" pitchFamily="18" charset="0"/>
                          <a:ea typeface="Times New Roman" pitchFamily="18" charset="0"/>
                        </a:rPr>
                        <a:t>   </a:t>
                      </a: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2.термофильные микобы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77838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3. УФЛ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       3. хлоросодержащие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endParaRPr lang="ru-RU" sz="1600" b="1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76250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4. сухой жар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       4. фенолы и креоны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endParaRPr lang="ru-RU" sz="1600" b="1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76250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5. перегретый пар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       5. формальдегид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endParaRPr lang="ru-RU" sz="1600" b="1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77838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6. кипячение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       6. соли тяжёлых металов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endParaRPr lang="ru-RU" sz="1600" b="1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23913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7. высушивание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       7. препараты других </a:t>
                      </a:r>
                    </a:p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                      групп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endParaRPr lang="ru-RU" sz="1600" b="1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19150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8. гамма лучи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      8. моющие средства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endParaRPr lang="ru-RU" sz="1600" b="1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76250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1600" b="1">
                          <a:latin typeface="Times New Roman" pitchFamily="18" charset="0"/>
                          <a:ea typeface="Times New Roman" pitchFamily="18" charset="0"/>
                        </a:rPr>
                        <a:t>9. ультразвук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endParaRPr lang="ru-RU" sz="1600" b="1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endParaRPr lang="ru-RU" sz="1600" b="1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0"/>
            <a:ext cx="8229600" cy="1341438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 sz="2800">
                <a:solidFill>
                  <a:schemeClr val="tx1"/>
                </a:solidFill>
              </a:rPr>
              <a:t>Основные требования предъявляемые к дезинфектантам</a:t>
            </a:r>
          </a:p>
        </p:txBody>
      </p:sp>
      <p:sp>
        <p:nvSpPr>
          <p:cNvPr id="8195" name="Rectangle 3"/>
          <p:cNvSpPr>
            <a:spLocks noGrp="0" noSelect="0" noRot="0" noChangeAspect="0" noMove="0" noEditPoints="0" noAdjustHandles="0"/>
          </p:cNvSpPr>
          <p:nvPr/>
        </p:nvSpPr>
        <p:spPr>
          <a:xfrm>
            <a:off x="179388" y="1277938"/>
            <a:ext cx="8856662" cy="4938712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r>
              <a:rPr lang="ru-RU" sz="1800">
                <a:latin typeface="Tahoma" pitchFamily="34" charset="0"/>
              </a:rPr>
              <a:t>       </a:t>
            </a:r>
          </a:p>
          <a:p>
            <a:pPr eaLnBrk="1" hangingPunct="1">
              <a:buNone/>
            </a:pPr>
            <a:r>
              <a:rPr lang="ru-RU" sz="1800">
                <a:latin typeface="Tahoma" pitchFamily="34" charset="0"/>
              </a:rPr>
              <a:t>           </a:t>
            </a:r>
            <a:r>
              <a:rPr lang="ru-RU" sz="2000">
                <a:latin typeface="Tahoma" pitchFamily="34" charset="0"/>
              </a:rPr>
              <a:t>-  обладать достаточной бактерицидностью</a:t>
            </a:r>
          </a:p>
          <a:p>
            <a:pPr eaLnBrk="1" hangingPunct="1">
              <a:buNone/>
            </a:pPr>
            <a:r>
              <a:rPr lang="ru-RU" sz="2000">
                <a:latin typeface="Tahoma" pitchFamily="34" charset="0"/>
              </a:rPr>
              <a:t>          -  не иметь стойкого неприятного запаха</a:t>
            </a:r>
          </a:p>
          <a:p>
            <a:pPr eaLnBrk="1" hangingPunct="1">
              <a:buNone/>
            </a:pPr>
            <a:r>
              <a:rPr lang="ru-RU" sz="2000">
                <a:latin typeface="Tahoma" pitchFamily="34" charset="0"/>
              </a:rPr>
              <a:t>          -  хорошо растворяться в воде или давать с ней стойкие       		эмульсии</a:t>
            </a:r>
          </a:p>
          <a:p>
            <a:pPr eaLnBrk="1" hangingPunct="1">
              <a:buNone/>
            </a:pPr>
            <a:r>
              <a:rPr lang="ru-RU" sz="2000">
                <a:latin typeface="Tahoma" pitchFamily="34" charset="0"/>
              </a:rPr>
              <a:t>          -  проявлять дезинфицирующее действие в любой среде</a:t>
            </a:r>
          </a:p>
          <a:p>
            <a:pPr eaLnBrk="1" hangingPunct="1">
              <a:buNone/>
            </a:pPr>
            <a:r>
              <a:rPr lang="ru-RU" sz="2000">
                <a:latin typeface="Tahoma" pitchFamily="34" charset="0"/>
              </a:rPr>
              <a:t>          -  не портить обрабатываемые предметы</a:t>
            </a:r>
          </a:p>
          <a:p>
            <a:pPr eaLnBrk="1" hangingPunct="1">
              <a:buNone/>
            </a:pPr>
            <a:r>
              <a:rPr lang="ru-RU" sz="2000">
                <a:latin typeface="Tahoma" pitchFamily="34" charset="0"/>
              </a:rPr>
              <a:t>          -  быть доступным и  дешевым</a:t>
            </a:r>
          </a:p>
          <a:p>
            <a:pPr eaLnBrk="1" hangingPunct="1">
              <a:buNone/>
            </a:pPr>
            <a:r>
              <a:rPr lang="ru-RU" sz="2000">
                <a:latin typeface="Tahoma" pitchFamily="34" charset="0"/>
              </a:rPr>
              <a:t>          -  удобными при транспортировке </a:t>
            </a:r>
          </a:p>
          <a:p>
            <a:pPr eaLnBrk="1" hangingPunct="1">
              <a:buNone/>
            </a:pPr>
            <a:r>
              <a:rPr lang="ru-RU" sz="2000">
                <a:latin typeface="Tahoma" pitchFamily="34" charset="0"/>
              </a:rPr>
              <a:t>          -  обладать высокой стабильностью при хранении</a:t>
            </a:r>
          </a:p>
          <a:p>
            <a:pPr eaLnBrk="1" hangingPunct="1">
              <a:buNone/>
            </a:pPr>
            <a:r>
              <a:rPr lang="ru-RU" sz="2000">
                <a:latin typeface="Tahoma" pitchFamily="34" charset="0"/>
              </a:rPr>
              <a:t>          -  обладать низкой токсичностью для человека, 			сельскохозяйственных животных и птицы</a:t>
            </a:r>
          </a:p>
          <a:p>
            <a:pPr eaLnBrk="1" hangingPunct="1">
              <a:buNone/>
            </a:pPr>
            <a:r>
              <a:rPr lang="ru-RU" sz="2000">
                <a:latin typeface="Tahoma" pitchFamily="34" charset="0"/>
              </a:rPr>
              <a:t>          -  обладать низкой коррозионной активностью в отношении 		различных конструктивных материалов</a:t>
            </a:r>
          </a:p>
          <a:p>
            <a:pPr eaLnBrk="1" hangingPunct="1">
              <a:buNone/>
            </a:pPr>
            <a:r>
              <a:rPr lang="ru-RU" sz="2000">
                <a:latin typeface="Tahoma" pitchFamily="34" charset="0"/>
              </a:rPr>
              <a:t>          -  наиболее важным показателем является экологическая 		безопасность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0" noSelect="0" noRot="0" noChangeAspect="0" noMove="0" noEditPoints="0" noAdjustHandles="0"/>
          </p:cNvSpPr>
          <p:nvPr/>
        </p:nvSpPr>
        <p:spPr>
          <a:xfrm>
            <a:off x="0" y="-53975"/>
            <a:ext cx="9036050" cy="6988175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algn="ctr" eaLnBrk="1" hangingPunct="1">
              <a:buNone/>
            </a:pPr>
            <a:r>
              <a:rPr lang="ru-RU" sz="2000" b="1">
                <a:latin typeface="Tahoma" pitchFamily="34" charset="0"/>
              </a:rPr>
              <a:t>Химические дезинфектанты</a:t>
            </a:r>
          </a:p>
          <a:p>
            <a:pPr algn="ctr" eaLnBrk="1" hangingPunct="1">
              <a:buNone/>
            </a:pPr>
            <a:r>
              <a:rPr sz="1800">
                <a:latin typeface="Tahoma" pitchFamily="34" charset="0"/>
              </a:rPr>
              <a:t>    </a:t>
            </a:r>
            <a:r>
              <a:rPr lang="ru-RU" sz="1800">
                <a:latin typeface="Tahoma" pitchFamily="34" charset="0"/>
              </a:rPr>
              <a:t>1). </a:t>
            </a:r>
            <a:r>
              <a:rPr lang="ru-RU" sz="1800" b="1">
                <a:latin typeface="Tahoma" pitchFamily="34" charset="0"/>
              </a:rPr>
              <a:t>Кислоты </a:t>
            </a:r>
            <a:r>
              <a:rPr lang="ru-RU" sz="1800">
                <a:latin typeface="Tahoma" pitchFamily="34" charset="0"/>
              </a:rPr>
              <a:t>(соляная, молочная, муравьиная, уксусная, щавелевая, надуксусная, дезоксан).</a:t>
            </a:r>
          </a:p>
          <a:p>
            <a:pPr algn="ctr" eaLnBrk="1" hangingPunct="1">
              <a:buNone/>
            </a:pPr>
            <a:endParaRPr lang="ru-RU" sz="1800">
              <a:latin typeface="Tahoma" pitchFamily="34" charset="0"/>
            </a:endParaRPr>
          </a:p>
          <a:p>
            <a:pPr algn="ctr" eaLnBrk="1" hangingPunct="1">
              <a:buNone/>
            </a:pPr>
            <a:r>
              <a:rPr lang="ru-RU" sz="1800">
                <a:latin typeface="Tahoma" pitchFamily="34" charset="0"/>
              </a:rPr>
              <a:t>2). </a:t>
            </a:r>
            <a:r>
              <a:rPr lang="ru-RU" sz="1800" b="1">
                <a:latin typeface="Tahoma" pitchFamily="34" charset="0"/>
              </a:rPr>
              <a:t>Щелочи</a:t>
            </a:r>
            <a:r>
              <a:rPr lang="ru-RU" sz="1800">
                <a:latin typeface="Tahoma" pitchFamily="34" charset="0"/>
              </a:rPr>
              <a:t> (едкий натр, едкое кали, гашеная известь- пушонка, </a:t>
            </a:r>
            <a:endParaRPr sz="1800">
              <a:latin typeface="Tahoma" pitchFamily="34" charset="0"/>
            </a:endParaRPr>
          </a:p>
          <a:p>
            <a:pPr algn="ctr" eaLnBrk="1" hangingPunct="1">
              <a:buNone/>
            </a:pPr>
            <a:r>
              <a:rPr sz="1800">
                <a:latin typeface="Tahoma" pitchFamily="34" charset="0"/>
              </a:rPr>
              <a:t>                </a:t>
            </a:r>
            <a:r>
              <a:rPr lang="ru-RU" sz="1800">
                <a:latin typeface="Tahoma" pitchFamily="34" charset="0"/>
              </a:rPr>
              <a:t>кальцинированная (двууглекислая сода), карбонат калия (поташ), демп (комплексное соединение) и др.</a:t>
            </a:r>
          </a:p>
          <a:p>
            <a:pPr algn="ctr" eaLnBrk="1" hangingPunct="1">
              <a:buNone/>
            </a:pPr>
            <a:endParaRPr lang="ru-RU" sz="1800">
              <a:latin typeface="Tahoma" pitchFamily="34" charset="0"/>
            </a:endParaRPr>
          </a:p>
          <a:p>
            <a:pPr algn="ctr" eaLnBrk="1" hangingPunct="1">
              <a:buNone/>
            </a:pPr>
            <a:r>
              <a:rPr sz="1800">
                <a:latin typeface="Tahoma" pitchFamily="34" charset="0"/>
              </a:rPr>
              <a:t>            </a:t>
            </a:r>
            <a:r>
              <a:rPr lang="ru-RU" sz="1800">
                <a:latin typeface="Tahoma" pitchFamily="34" charset="0"/>
              </a:rPr>
              <a:t>3). </a:t>
            </a:r>
            <a:r>
              <a:rPr lang="ru-RU" sz="1800" b="1">
                <a:latin typeface="Tahoma" pitchFamily="34" charset="0"/>
              </a:rPr>
              <a:t>Хлорсодержащие препараты</a:t>
            </a:r>
            <a:r>
              <a:rPr lang="ru-RU" sz="1800">
                <a:latin typeface="Tahoma" pitchFamily="34" charset="0"/>
              </a:rPr>
              <a:t> (хлорная известь - получается путем</a:t>
            </a:r>
            <a:endParaRPr sz="1800">
              <a:latin typeface="Tahoma" pitchFamily="34" charset="0"/>
            </a:endParaRPr>
          </a:p>
          <a:p>
            <a:pPr algn="ctr" eaLnBrk="1" hangingPunct="1">
              <a:buNone/>
            </a:pPr>
            <a:r>
              <a:rPr sz="1800">
                <a:latin typeface="Tahoma" pitchFamily="34" charset="0"/>
              </a:rPr>
              <a:t>        </a:t>
            </a:r>
            <a:r>
              <a:rPr lang="ru-RU" sz="1800">
                <a:latin typeface="Tahoma" pitchFamily="34" charset="0"/>
              </a:rPr>
              <a:t> </a:t>
            </a:r>
            <a:r>
              <a:rPr sz="1800">
                <a:latin typeface="Tahoma" pitchFamily="34" charset="0"/>
              </a:rPr>
              <a:t> </a:t>
            </a:r>
            <a:r>
              <a:rPr lang="ru-RU" sz="1800">
                <a:latin typeface="Tahoma" pitchFamily="34" charset="0"/>
              </a:rPr>
              <a:t>пропускания газа-хлора через гашеную известь \пушенку\, содержит не</a:t>
            </a:r>
            <a:endParaRPr sz="1800">
              <a:latin typeface="Tahoma" pitchFamily="34" charset="0"/>
            </a:endParaRPr>
          </a:p>
          <a:p>
            <a:pPr algn="ctr" eaLnBrk="1" hangingPunct="1">
              <a:buNone/>
            </a:pPr>
            <a:r>
              <a:rPr sz="1800">
                <a:latin typeface="Tahoma" pitchFamily="34" charset="0"/>
              </a:rPr>
              <a:t>         </a:t>
            </a:r>
            <a:r>
              <a:rPr lang="ru-RU" sz="1800">
                <a:latin typeface="Tahoma" pitchFamily="34" charset="0"/>
              </a:rPr>
              <a:t> </a:t>
            </a:r>
            <a:r>
              <a:rPr sz="1800">
                <a:latin typeface="Tahoma" pitchFamily="34" charset="0"/>
              </a:rPr>
              <a:t> </a:t>
            </a:r>
            <a:r>
              <a:rPr lang="ru-RU" sz="1800">
                <a:latin typeface="Tahoma" pitchFamily="34" charset="0"/>
              </a:rPr>
              <a:t>менее 25% активного хлора, гипохлорит кальция, хлорамины, </a:t>
            </a:r>
            <a:endParaRPr sz="1800">
              <a:latin typeface="Tahoma" pitchFamily="34" charset="0"/>
            </a:endParaRPr>
          </a:p>
          <a:p>
            <a:pPr algn="ctr" eaLnBrk="1" hangingPunct="1">
              <a:buNone/>
            </a:pPr>
            <a:r>
              <a:rPr sz="1800">
                <a:latin typeface="Tahoma" pitchFamily="34" charset="0"/>
              </a:rPr>
              <a:t>             </a:t>
            </a:r>
            <a:r>
              <a:rPr lang="ru-RU" sz="1800">
                <a:latin typeface="Tahoma" pitchFamily="34" charset="0"/>
              </a:rPr>
              <a:t>производные гидантиона, соли изоциануровой кислоты, однохлористый йод.и др</a:t>
            </a:r>
          </a:p>
          <a:p>
            <a:pPr algn="ctr" eaLnBrk="1" hangingPunct="1">
              <a:buNone/>
            </a:pPr>
            <a:endParaRPr sz="1800">
              <a:latin typeface="Tahoma" pitchFamily="34" charset="0"/>
            </a:endParaRPr>
          </a:p>
          <a:p>
            <a:pPr algn="ctr" eaLnBrk="1" hangingPunct="1">
              <a:buNone/>
            </a:pPr>
            <a:r>
              <a:rPr lang="ru-RU" sz="1800">
                <a:latin typeface="Tahoma" pitchFamily="34" charset="0"/>
              </a:rPr>
              <a:t>4). </a:t>
            </a:r>
            <a:r>
              <a:rPr lang="ru-RU" sz="1800" b="1">
                <a:latin typeface="Tahoma" pitchFamily="34" charset="0"/>
              </a:rPr>
              <a:t>Фенолы и крезолы</a:t>
            </a:r>
            <a:r>
              <a:rPr lang="ru-RU" sz="1800">
                <a:latin typeface="Tahoma" pitchFamily="34" charset="0"/>
              </a:rPr>
              <a:t> (фенол, крезол, феносмолин, креолин).</a:t>
            </a:r>
            <a:endParaRPr sz="1800">
              <a:latin typeface="Tahoma" pitchFamily="34" charset="0"/>
            </a:endParaRPr>
          </a:p>
          <a:p>
            <a:pPr algn="ctr" eaLnBrk="1" hangingPunct="1">
              <a:buNone/>
            </a:pPr>
            <a:r>
              <a:rPr sz="1800">
                <a:latin typeface="Tahoma" pitchFamily="34" charset="0"/>
              </a:rPr>
              <a:t>  </a:t>
            </a:r>
          </a:p>
          <a:p>
            <a:pPr algn="ctr" eaLnBrk="1" hangingPunct="1">
              <a:buNone/>
            </a:pPr>
            <a:r>
              <a:rPr sz="1800">
                <a:latin typeface="Tahoma" pitchFamily="34" charset="0"/>
              </a:rPr>
              <a:t>   </a:t>
            </a:r>
            <a:r>
              <a:rPr lang="ru-RU" sz="1800">
                <a:latin typeface="Tahoma" pitchFamily="34" charset="0"/>
              </a:rPr>
              <a:t>5). </a:t>
            </a:r>
            <a:r>
              <a:rPr lang="ru-RU" sz="1800" b="1">
                <a:latin typeface="Tahoma" pitchFamily="34" charset="0"/>
              </a:rPr>
              <a:t>(Форм)альдегиды</a:t>
            </a:r>
            <a:r>
              <a:rPr lang="ru-RU" sz="1800">
                <a:latin typeface="Tahoma" pitchFamily="34" charset="0"/>
              </a:rPr>
              <a:t> (формалин, пароформ, метафор, паросод, </a:t>
            </a:r>
          </a:p>
          <a:p>
            <a:pPr algn="ctr" eaLnBrk="1" hangingPunct="1">
              <a:buNone/>
            </a:pPr>
            <a:r>
              <a:rPr lang="ru-RU" sz="1800">
                <a:latin typeface="Tahoma" pitchFamily="34" charset="0"/>
              </a:rPr>
              <a:t>фоспар и др.)</a:t>
            </a:r>
            <a:endParaRPr sz="1800">
              <a:latin typeface="Tahoma" pitchFamily="34" charset="0"/>
            </a:endParaRPr>
          </a:p>
          <a:p>
            <a:pPr algn="ctr" eaLnBrk="1" hangingPunct="1">
              <a:buNone/>
            </a:pPr>
            <a:r>
              <a:rPr lang="ru-RU" sz="1800">
                <a:latin typeface="Tahoma" pitchFamily="34" charset="0"/>
              </a:rPr>
              <a:t>6). </a:t>
            </a:r>
            <a:r>
              <a:rPr lang="ru-RU" sz="1800" b="1">
                <a:latin typeface="Tahoma" pitchFamily="34" charset="0"/>
              </a:rPr>
              <a:t>Соли тяжелых металлов</a:t>
            </a:r>
            <a:r>
              <a:rPr lang="ru-RU" sz="1800">
                <a:latin typeface="Tahoma" pitchFamily="34" charset="0"/>
              </a:rPr>
              <a:t> (медный купорос).</a:t>
            </a:r>
            <a:endParaRPr sz="1800">
              <a:latin typeface="Tahoma" pitchFamily="34" charset="0"/>
            </a:endParaRPr>
          </a:p>
          <a:p>
            <a:pPr algn="ctr" eaLnBrk="1" hangingPunct="1">
              <a:buNone/>
            </a:pPr>
            <a:endParaRPr lang="ru-RU" sz="1800">
              <a:latin typeface="Tahoma" pitchFamily="34" charset="0"/>
            </a:endParaRPr>
          </a:p>
          <a:p>
            <a:pPr algn="ctr" eaLnBrk="1" hangingPunct="1">
              <a:buNone/>
            </a:pPr>
            <a:r>
              <a:rPr sz="1800">
                <a:latin typeface="Tahoma" pitchFamily="34" charset="0"/>
              </a:rPr>
              <a:t>         </a:t>
            </a:r>
            <a:r>
              <a:rPr lang="ru-RU" sz="1800">
                <a:latin typeface="Tahoma" pitchFamily="34" charset="0"/>
              </a:rPr>
              <a:t>   7). </a:t>
            </a:r>
            <a:r>
              <a:rPr lang="ru-RU" sz="1800" b="1">
                <a:latin typeface="Tahoma" pitchFamily="34" charset="0"/>
              </a:rPr>
              <a:t>Препараты других групп (</a:t>
            </a:r>
            <a:r>
              <a:rPr lang="ru-RU" sz="1800">
                <a:latin typeface="Tahoma" pitchFamily="34" charset="0"/>
              </a:rPr>
              <a:t>спирты, иодоформ, оксиды, соединения брома).</a:t>
            </a:r>
          </a:p>
          <a:p>
            <a:pPr algn="ctr" eaLnBrk="1" hangingPunct="1">
              <a:buNone/>
            </a:pPr>
            <a:r>
              <a:rPr lang="ru-RU" sz="1800">
                <a:latin typeface="Tahoma" pitchFamily="34" charset="0"/>
              </a:rPr>
              <a:t>8). </a:t>
            </a:r>
            <a:r>
              <a:rPr lang="ru-RU" sz="1800" b="1">
                <a:latin typeface="Tahoma" pitchFamily="34" charset="0"/>
              </a:rPr>
              <a:t>Моющие средства</a:t>
            </a:r>
            <a:r>
              <a:rPr lang="ru-RU" sz="1800">
                <a:latin typeface="Tahoma" pitchFamily="34" charset="0"/>
              </a:rPr>
              <a:t>.</a:t>
            </a:r>
            <a:endParaRPr sz="1800">
              <a:latin typeface="Tahoma" pitchFamily="34" charset="0"/>
            </a:endParaRPr>
          </a:p>
          <a:p>
            <a:pPr algn="ctr" eaLnBrk="1" hangingPunct="1">
              <a:buNone/>
            </a:pPr>
            <a:endParaRPr sz="18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Укладка навоза0"/>
          <p:cNvPicPr>
            <a:picLocks noGrp="0" noSelect="0" noRot="0" noChangeAspect="1" noMove="0" noEditPoints="0" noAdjustHandles="0"/>
          </p:cNvPicPr>
          <p:nvPr/>
        </p:nvPicPr>
        <p:blipFill>
          <a:blip r:embed="rId1"/>
          <a:srcRect t="-266" r="1561"/>
          <a:stretch/>
        </p:blipFill>
        <p:spPr>
          <a:xfrm>
            <a:off x="457200" y="381000"/>
            <a:ext cx="8208963" cy="5995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-180975" y="333375"/>
            <a:ext cx="8856663" cy="647700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 b="1">
                <a:solidFill>
                  <a:schemeClr val="tx1"/>
                </a:solidFill>
              </a:rPr>
              <a:t>Дезинфекция</a:t>
            </a:r>
            <a:br>
              <a:rPr lang="ru-RU">
                <a:solidFill>
                  <a:schemeClr val="tx1"/>
                </a:solidFill>
              </a:rPr>
            </a:br>
          </a:p>
        </p:txBody>
      </p:sp>
      <p:sp>
        <p:nvSpPr>
          <p:cNvPr id="11267" name="Rectangle 3"/>
          <p:cNvSpPr>
            <a:spLocks noGrp="0" noSelect="0" noRot="0" noChangeAspect="0" noMove="0" noEditPoints="0" noAdjustHandles="0"/>
          </p:cNvSpPr>
          <p:nvPr/>
        </p:nvSpPr>
        <p:spPr>
          <a:xfrm>
            <a:off x="0" y="160337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2pPr marL="742950" indent="-285750"/>
            <a:lvl3pPr marL="1143000" indent="-228600"/>
            <a:lvl4pPr marL="1600200" indent="-228600"/>
            <a:lvl5pPr marL="2057400" indent="-228600"/>
          </a:lstStyle>
          <a:p>
            <a:pPr eaLnBrk="1" hangingPunct="1">
              <a:buNone/>
            </a:pPr>
            <a:endParaRPr lang="ru-RU"/>
          </a:p>
        </p:txBody>
      </p:sp>
      <p:graphicFrame>
        <p:nvGraphicFramePr>
          <p:cNvPr id="11268" name="Group 32"/>
          <p:cNvGraphicFramePr>
            <a:graphicFrameLocks noGrp="1" noSelect="0" noChangeAspect="0" noMove="0"/>
          </p:cNvGraphicFramePr>
          <p:nvPr/>
        </p:nvGraphicFramePr>
        <p:xfrm>
          <a:off x="457200" y="993775"/>
          <a:ext cx="8229600" cy="5852478"/>
        </p:xfrm>
        <a:graphic>
          <a:graphicData uri="http://schemas.openxmlformats.org/drawingml/2006/table">
            <a:tbl>
              <a:tblPr/>
              <a:tblGrid>
                <a:gridCol w="4116388"/>
                <a:gridCol w="4113212"/>
              </a:tblGrid>
              <a:tr h="490538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algn="ctr" eaLnBrk="1" hangingPunct="1">
                        <a:buNone/>
                      </a:pPr>
                      <a:r>
                        <a:rPr lang="ru-RU" sz="3200" b="1">
                          <a:latin typeface="Times New Roman" pitchFamily="18" charset="0"/>
                          <a:ea typeface="Times New Roman" pitchFamily="18" charset="0"/>
                        </a:rPr>
                        <a:t>Методы</a:t>
                      </a:r>
                      <a:endParaRPr lang="ru-RU" sz="3200" b="1">
                        <a:latin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algn="ctr" eaLnBrk="1" hangingPunct="1">
                        <a:buNone/>
                      </a:pPr>
                      <a:r>
                        <a:rPr lang="ru-RU" sz="3200" b="1">
                          <a:latin typeface="Times New Roman" pitchFamily="18" charset="0"/>
                          <a:ea typeface="Times New Roman" pitchFamily="18" charset="0"/>
                        </a:rPr>
                        <a:t>Способы</a:t>
                      </a:r>
                      <a:endParaRPr lang="ru-RU" sz="3200" b="1">
                        <a:latin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74725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2400" b="1">
                          <a:latin typeface="Times New Roman" pitchFamily="18" charset="0"/>
                          <a:ea typeface="Times New Roman" pitchFamily="18" charset="0"/>
                        </a:rPr>
                        <a:t>1. Влажный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2400" b="1">
                          <a:latin typeface="Times New Roman" pitchFamily="18" charset="0"/>
                          <a:ea typeface="Times New Roman" pitchFamily="18" charset="0"/>
                        </a:rPr>
                        <a:t>Бьющей струёй, факельное распыление , опрыскивание,погружение в раствор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882650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2400" b="1">
                          <a:latin typeface="Times New Roman" pitchFamily="18" charset="0"/>
                          <a:ea typeface="Times New Roman" pitchFamily="18" charset="0"/>
                        </a:rPr>
                        <a:t>2. Сухой                                                               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2400" b="1">
                          <a:latin typeface="Times New Roman" pitchFamily="18" charset="0"/>
                          <a:ea typeface="Times New Roman" pitchFamily="18" charset="0"/>
                        </a:rPr>
                        <a:t>Посыпка порошками,опыливание дез.посолочные смеси.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36563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2400" b="1">
                          <a:latin typeface="Times New Roman" pitchFamily="18" charset="0"/>
                          <a:ea typeface="Times New Roman" pitchFamily="18" charset="0"/>
                        </a:rPr>
                        <a:t>3. Аэрозольный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2400" b="1">
                          <a:latin typeface="Times New Roman" pitchFamily="18" charset="0"/>
                          <a:ea typeface="Times New Roman" pitchFamily="18" charset="0"/>
                        </a:rPr>
                        <a:t>Аппаратный, безаппаратный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63575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2400" b="1">
                          <a:latin typeface="Times New Roman" pitchFamily="18" charset="0"/>
                          <a:ea typeface="Times New Roman" pitchFamily="18" charset="0"/>
                        </a:rPr>
                        <a:t>4. Газовый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buNone/>
                      </a:pPr>
                      <a:r>
                        <a:rPr lang="ru-RU" sz="2400" b="1">
                          <a:latin typeface="Times New Roman" pitchFamily="18" charset="0"/>
                          <a:ea typeface="Times New Roman" pitchFamily="18" charset="0"/>
                        </a:rPr>
                        <a:t>Камерный, под искусственным покрытием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884238"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endParaRPr lang="ru-RU" sz="28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>
                      <a:lvl2pPr marL="742950" indent="-285750"/>
                      <a:lvl3pPr marL="1143000" indent="-228600"/>
                      <a:lvl4pPr marL="1600200" indent="-228600"/>
                      <a:lvl5pPr marL="2057400" indent="-228600"/>
                    </a:lstStyle>
                    <a:p>
                      <a:pPr eaLnBrk="1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buNone/>
                      </a:pPr>
                      <a:endParaRPr lang="ru-RU" sz="28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rgbClr val="000000"/>
                      </a:solidFill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Select="0" noRot="0" noChangeAspect="0" noMove="0" noEditPoints="0" noAdjustHandles="0"/>
          </p:cNvSpPr>
          <p:nvPr>
            <p:ph type="title" idx="4294967295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anchor="ctr"/>
          <a:lstStyle/>
          <a:p>
            <a:pPr eaLnBrk="1" hangingPunct="1">
              <a:buNone/>
            </a:pPr>
            <a:r>
              <a:rPr lang="ru-RU"/>
              <a:t>Механизмы и аппараты применяемые для дезинфекции</a:t>
            </a:r>
          </a:p>
        </p:txBody>
      </p:sp>
      <p:sp>
        <p:nvSpPr>
          <p:cNvPr id="12291" name="Rectangle 3"/>
          <p:cNvSpPr>
            <a:spLocks noGrp="1" noSelect="0" noRot="0" noChangeAspect="0" noMove="0" noEditPoints="0" noAdjustHandles="0"/>
          </p:cNvSpPr>
          <p:nvPr>
            <p:ph type="body" idx="4294967295"/>
          </p:nvPr>
        </p:nvSpPr>
        <p:spPr>
          <a:xfrm>
            <a:off x="1600200" y="2743200"/>
            <a:ext cx="7086600" cy="4533900"/>
          </a:xfrm>
          <a:prstGeom prst="rect">
            <a:avLst/>
          </a:prstGeo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ru-RU"/>
              <a:t>Специализированные дезинфекционные машины</a:t>
            </a:r>
          </a:p>
          <a:p>
            <a:pPr eaLnBrk="1" hangingPunct="1"/>
            <a:r>
              <a:rPr lang="ru-RU"/>
              <a:t>Аппараты для обработки кожного покрова животных</a:t>
            </a:r>
          </a:p>
          <a:p>
            <a:pPr eaLnBrk="1" hangingPunct="1"/>
            <a:r>
              <a:rPr lang="ru-RU"/>
              <a:t>Аэрозольные генераторы</a:t>
            </a:r>
          </a:p>
          <a:p>
            <a:pPr eaLnBrk="1" hangingPunct="1"/>
            <a:r>
              <a:rPr lang="ru-RU"/>
              <a:t>Дезинфекционные камеры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DEB9D"/>
      </a:lt1>
      <a:dk2>
        <a:srgbClr val="000000"/>
      </a:dk2>
      <a:lt2>
        <a:srgbClr val="E0CE82"/>
      </a:lt2>
      <a:accent1>
        <a:srgbClr val="EAEAEA"/>
      </a:accent1>
      <a:accent2>
        <a:srgbClr val="C2B47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47900"/>
      </a:hlink>
      <a:folHlink>
        <a:srgbClr val="8C8900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DEB9D"/>
      </a:lt1>
      <a:dk2>
        <a:srgbClr val="000000"/>
      </a:dk2>
      <a:lt2>
        <a:srgbClr val="E0CE82"/>
      </a:lt2>
      <a:accent1>
        <a:srgbClr val="EAEAEA"/>
      </a:accent1>
      <a:accent2>
        <a:srgbClr val="C2B47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47900"/>
      </a:hlink>
      <a:folHlink>
        <a:srgbClr val="8C8900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Notes Theme">
  <a:themeElements>
    <a:clrScheme name="Office Note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Notes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Notes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E0CE82"/>
    </a:lt2>
    <a:accent1>
      <a:srgbClr val="EAEAEA"/>
    </a:accent1>
    <a:accent2>
      <a:srgbClr val="C2B476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A47900"/>
    </a:hlink>
    <a:folHlink>
      <a:srgbClr val="8C89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DEB9D"/>
    </a:lt1>
    <a:dk2>
      <a:srgbClr val="000000"/>
    </a:dk2>
    <a:lt2>
      <a:srgbClr val="E0CE82"/>
    </a:lt2>
    <a:accent1>
      <a:srgbClr val="1C1C1C"/>
    </a:accent1>
    <a:accent2>
      <a:srgbClr val="C2B476"/>
    </a:accent2>
    <a:accent3>
      <a:srgbClr val="FFFFFF"/>
    </a:accent3>
    <a:accent4>
      <a:srgbClr val="FFFFFF"/>
    </a:accent4>
    <a:accent5>
      <a:srgbClr val="FFFFFF"/>
    </a:accent5>
    <a:accent6>
      <a:srgbClr val="FFFFFF"/>
    </a:accent6>
    <a:hlink>
      <a:srgbClr val="A47900"/>
    </a:hlink>
    <a:folHlink>
      <a:srgbClr val="8C89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Slides>29</Slides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 ГОСУДАРСТВЕННОЕ ОБРАЗОВАТЕЛЬНОЕ УЧЕРЕЖДЕНИЕ ВЫСШЕГО ПРОФЕССИОНАЛЬНОГО ОБРАЗОВАНИЯ «МОСКОВСКАЯ ГОСУДАРСТВЕННАЯ АКАДЕМИЯ ВЕТЕРИНАРНОЙ МЕДИЦИНЫ И БИОТЕХНОЛОГИИ им</dc:title>
  <cp:lastModifiedBy>iPhone (Анна)</cp:lastModifiedBy>
  <cp:revision>22</cp:revision>
  <dcterms:created xsi:type="dcterms:W3CDTF">1601-01-01T00:00:00Z</dcterms:created>
  <dcterms:modified xsi:type="dcterms:W3CDTF">2020-04-09T06:45:58Z</dcterms:modified>
</cp:coreProperties>
</file>