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69" r:id="rId2"/>
    <p:sldId id="256" r:id="rId3"/>
    <p:sldId id="257" r:id="rId4"/>
    <p:sldId id="258" r:id="rId5"/>
    <p:sldId id="259" r:id="rId6"/>
    <p:sldId id="260" r:id="rId7"/>
    <p:sldId id="267" r:id="rId8"/>
    <p:sldId id="262" r:id="rId9"/>
    <p:sldId id="263" r:id="rId10"/>
    <p:sldId id="264" r:id="rId11"/>
    <p:sldId id="265" r:id="rId12"/>
    <p:sldId id="268" r:id="rId13"/>
    <p:sldId id="266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C4513FC-FD84-410E-927D-10FC59122196}">
  <a:tblStyle styleId="{6C4513FC-FD84-410E-927D-10FC5912219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ee74b5ab2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ee74b5ab2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e74b5ab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e74b5ab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e74b5ab2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e74b5ab2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e74b5ab2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e74b5ab2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e74b5ab2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e74b5ab2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e74b5ab2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e74b5ab20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e74b5ab20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e74b5ab20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ee74b5ab2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ee74b5ab20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e74b5ab20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ee74b5ab20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8EF22E-3BFC-4EA6-8866-0519C5CF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Общие рекомендации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5ECCF-8424-4557-8F74-0C7F305390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Рекомендуем придерживаться данной структуры</a:t>
            </a:r>
          </a:p>
          <a:p>
            <a:r>
              <a:rPr lang="ru-RU" dirty="0"/>
              <a:t>Это не шаблон, а структура. Используйте свое оформление или готовую презентацию, но в ней должна быть информация, которая отражена здесь</a:t>
            </a:r>
          </a:p>
          <a:p>
            <a:r>
              <a:rPr lang="ru-RU" dirty="0"/>
              <a:t>Презентация необходима, чтобы вуалировать текст из заявки, поэтому не пишите здесь много текста, используйте тезисы, графический материал, таблицы, схемы</a:t>
            </a:r>
          </a:p>
          <a:p>
            <a:r>
              <a:rPr lang="ru-RU" dirty="0"/>
              <a:t>Если Вы хотите представить дополнительную информацию о проекте, добавьте слайды в конце шаблона в раздел «Приложения»</a:t>
            </a:r>
            <a:endParaRPr lang="en-US" dirty="0"/>
          </a:p>
          <a:p>
            <a:r>
              <a:rPr lang="ru-RU" dirty="0"/>
              <a:t>Удалите этот слайд </a:t>
            </a:r>
            <a:r>
              <a:rPr lang="en-US"/>
              <a:t>;-)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865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Команда проекта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План реализации проекта / дорожная карта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86FC7-DC97-49E6-9BF0-25AC20D30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Приложения / Дополнительная информация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916AC-02E7-4995-8226-1C5938FE1C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401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Спасибо за внимание!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Логотип или любая другая айдентика</a:t>
            </a:r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Контакты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Наименование проекта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ФИО выступающего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Проблема, на решение которой направлен проект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Решение / Продукт и его характеристики</a:t>
            </a:r>
            <a:endParaRPr dirty="0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Суть технологии / инновации</a:t>
            </a:r>
            <a:endParaRPr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Анализ конкурентов / конкурентные преимущества</a:t>
            </a:r>
            <a:endParaRPr/>
          </a:p>
        </p:txBody>
      </p:sp>
      <p:graphicFrame>
        <p:nvGraphicFramePr>
          <p:cNvPr id="79" name="Google Shape;79;p17"/>
          <p:cNvGraphicFramePr/>
          <p:nvPr/>
        </p:nvGraphicFramePr>
        <p:xfrm>
          <a:off x="952500" y="1541400"/>
          <a:ext cx="7238975" cy="2568600"/>
        </p:xfrm>
        <a:graphic>
          <a:graphicData uri="http://schemas.openxmlformats.org/drawingml/2006/table">
            <a:tbl>
              <a:tblPr>
                <a:noFill/>
                <a:tableStyleId>{6C4513FC-FD84-410E-927D-10FC59122196}</a:tableStyleId>
              </a:tblPr>
              <a:tblGrid>
                <a:gridCol w="209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6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9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Технико- экономические  параметры продукта</a:t>
                      </a:r>
                      <a:endParaRPr sz="1100" b="1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Аналог 1</a:t>
                      </a:r>
                      <a:endParaRPr sz="1100" b="1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Аналог 1</a:t>
                      </a:r>
                      <a:endParaRPr sz="1100" b="1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Аналог ...</a:t>
                      </a:r>
                      <a:endParaRPr sz="1100" b="1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Продукт проекта</a:t>
                      </a:r>
                      <a:endParaRPr sz="1100" b="1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</a:t>
                      </a: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2.</a:t>
                      </a: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...</a:t>
                      </a: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E41A6-275E-4745-8532-AE45CF730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Задел и план по защите ИС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D7C32-192B-4A14-9B8C-938D695018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378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Рынок продукта </a:t>
            </a:r>
            <a:r>
              <a:rPr lang="ru-RU" dirty="0"/>
              <a:t>и п</a:t>
            </a:r>
            <a:r>
              <a:rPr lang="en" dirty="0"/>
              <a:t>отенциальные клиенты</a:t>
            </a:r>
            <a:endParaRPr dirty="0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Схема коммерциализации</a:t>
            </a:r>
            <a:endParaRPr dirty="0"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157</Words>
  <Application>Microsoft Office PowerPoint</Application>
  <PresentationFormat>On-screen Show (16:9)</PresentationFormat>
  <Paragraphs>29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Simple Light</vt:lpstr>
      <vt:lpstr>Общие рекомендации</vt:lpstr>
      <vt:lpstr>Наименование проекта</vt:lpstr>
      <vt:lpstr>Проблема, на решение которой направлен проект</vt:lpstr>
      <vt:lpstr>Решение / Продукт и его характеристики</vt:lpstr>
      <vt:lpstr>Суть технологии / инновации</vt:lpstr>
      <vt:lpstr>Анализ конкурентов / конкурентные преимущества</vt:lpstr>
      <vt:lpstr>Задел и план по защите ИС</vt:lpstr>
      <vt:lpstr>Рынок продукта и потенциальные клиенты</vt:lpstr>
      <vt:lpstr>Схема коммерциализации</vt:lpstr>
      <vt:lpstr>Команда проекта</vt:lpstr>
      <vt:lpstr>План реализации проекта / дорожная карта</vt:lpstr>
      <vt:lpstr>Приложения / Дополнительная информация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Наименование проекта</dc:title>
  <cp:lastModifiedBy>Aleksey Sukhochev</cp:lastModifiedBy>
  <cp:revision>8</cp:revision>
  <dcterms:modified xsi:type="dcterms:W3CDTF">2022-03-30T08:13:45Z</dcterms:modified>
</cp:coreProperties>
</file>