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1644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Documents\Каф. поликлинической терапии\2022 -23\Студенческие конференции\Индусы конф\на сайт\image-27-10-22-08-54-7.hei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520" y="2924944"/>
            <a:ext cx="41284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Круглый стол от  </a:t>
            </a:r>
            <a:r>
              <a:rPr lang="ru-RU" sz="2000" b="1" dirty="0" smtClean="0"/>
              <a:t>27.10.2022г</a:t>
            </a:r>
            <a:r>
              <a:rPr lang="ru-RU" sz="2000" b="1" dirty="0" smtClean="0"/>
              <a:t>.</a:t>
            </a:r>
          </a:p>
          <a:p>
            <a:r>
              <a:rPr lang="ru-RU" sz="2000" b="1" dirty="0" smtClean="0"/>
              <a:t>«Организация первичной медико-санитарной помощи в странах Европы, Азии и Африки»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5519368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18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2</cp:revision>
  <dcterms:created xsi:type="dcterms:W3CDTF">2022-10-20T07:38:57Z</dcterms:created>
  <dcterms:modified xsi:type="dcterms:W3CDTF">2022-11-02T08:28:24Z</dcterms:modified>
</cp:coreProperties>
</file>