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4" r:id="rId2"/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06" autoAdjust="0"/>
  </p:normalViewPr>
  <p:slideViewPr>
    <p:cSldViewPr>
      <p:cViewPr>
        <p:scale>
          <a:sx n="100" d="100"/>
          <a:sy n="100" d="100"/>
        </p:scale>
        <p:origin x="-29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52F5C-3895-4DB6-8AE6-C11817E6D76D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60AA3-793B-4ACA-9A43-7ED269AB9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0AA3-793B-4ACA-9A43-7ED269AB9CD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0AA3-793B-4ACA-9A43-7ED269AB9CD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3A3-9FD7-408E-9BC0-DF79C31CCB1A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D098C5-523D-442D-B7F2-88A10029F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3A3-9FD7-408E-9BC0-DF79C31CCB1A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98C5-523D-442D-B7F2-88A10029F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3A3-9FD7-408E-9BC0-DF79C31CCB1A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98C5-523D-442D-B7F2-88A10029F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92C3A3-9FD7-408E-9BC0-DF79C31CCB1A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AD098C5-523D-442D-B7F2-88A10029F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3A3-9FD7-408E-9BC0-DF79C31CCB1A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98C5-523D-442D-B7F2-88A10029F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3A3-9FD7-408E-9BC0-DF79C31CCB1A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98C5-523D-442D-B7F2-88A10029F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98C5-523D-442D-B7F2-88A10029F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3A3-9FD7-408E-9BC0-DF79C31CCB1A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3A3-9FD7-408E-9BC0-DF79C31CCB1A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98C5-523D-442D-B7F2-88A10029F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3A3-9FD7-408E-9BC0-DF79C31CCB1A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98C5-523D-442D-B7F2-88A10029F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92C3A3-9FD7-408E-9BC0-DF79C31CCB1A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D098C5-523D-442D-B7F2-88A10029F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3A3-9FD7-408E-9BC0-DF79C31CCB1A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D098C5-523D-442D-B7F2-88A10029F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92C3A3-9FD7-408E-9BC0-DF79C31CCB1A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AD098C5-523D-442D-B7F2-88A10029F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mir\Desktop\SNV83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mir\Desktop\для презентации\IMG_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3307049" cy="5057800"/>
          </a:xfrm>
          <a:prstGeom prst="rect">
            <a:avLst/>
          </a:prstGeom>
          <a:noFill/>
        </p:spPr>
      </p:pic>
      <p:pic>
        <p:nvPicPr>
          <p:cNvPr id="10243" name="Picture 3" descr="C:\Users\samir\Desktop\для презентации\IMG_0024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4464496" cy="2808312"/>
          </a:xfrm>
          <a:prstGeom prst="rect">
            <a:avLst/>
          </a:prstGeom>
          <a:noFill/>
        </p:spPr>
      </p:pic>
      <p:pic>
        <p:nvPicPr>
          <p:cNvPr id="10244" name="Picture 4" descr="C:\Users\samir\Desktop\для презентации\IMG_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29000"/>
            <a:ext cx="4248472" cy="2774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"/>
            <a:ext cx="6408712" cy="836711"/>
          </a:xfrm>
        </p:spPr>
        <p:txBody>
          <a:bodyPr/>
          <a:lstStyle/>
          <a:p>
            <a:r>
              <a:rPr lang="ru-RU" dirty="0" smtClean="0"/>
              <a:t>В 1930г. Кафедра имела</a:t>
            </a:r>
            <a:endParaRPr lang="ru-RU" dirty="0"/>
          </a:p>
        </p:txBody>
      </p:sp>
      <p:pic>
        <p:nvPicPr>
          <p:cNvPr id="1026" name="Picture 2" descr="C:\Users\samir\Desktop\для презентации\IMG_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2736"/>
            <a:ext cx="2808312" cy="2160240"/>
          </a:xfrm>
          <a:prstGeom prst="rect">
            <a:avLst/>
          </a:prstGeom>
          <a:noFill/>
        </p:spPr>
      </p:pic>
      <p:pic>
        <p:nvPicPr>
          <p:cNvPr id="1027" name="Picture 3" descr="C:\Users\samir\Desktop\IMG_0037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7987">
            <a:off x="1126575" y="3947373"/>
            <a:ext cx="3384376" cy="1512168"/>
          </a:xfrm>
          <a:prstGeom prst="rect">
            <a:avLst/>
          </a:prstGeom>
          <a:noFill/>
        </p:spPr>
      </p:pic>
      <p:pic>
        <p:nvPicPr>
          <p:cNvPr id="1028" name="Picture 4" descr="C:\Users\samir\Desktop\IMG_0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140968"/>
            <a:ext cx="3332163" cy="2611437"/>
          </a:xfrm>
          <a:prstGeom prst="rect">
            <a:avLst/>
          </a:prstGeom>
          <a:noFill/>
        </p:spPr>
      </p:pic>
      <p:pic>
        <p:nvPicPr>
          <p:cNvPr id="1029" name="Picture 5" descr="C:\Users\samir\Pictures\MP Navigator EX\2010_11_16\IMG_0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505578">
            <a:off x="5075371" y="839667"/>
            <a:ext cx="3514224" cy="181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687296">
            <a:off x="-3785" y="2074534"/>
            <a:ext cx="1763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5микроскопов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ir\Desktop\для презентации\IMG_003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80728"/>
            <a:ext cx="3744416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0"/>
            <a:ext cx="1742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1965</a:t>
            </a:r>
            <a:endParaRPr lang="ru-RU" sz="6000" dirty="0"/>
          </a:p>
        </p:txBody>
      </p:sp>
      <p:pic>
        <p:nvPicPr>
          <p:cNvPr id="4099" name="Picture 3" descr="C:\Users\samir\Desktop\для презентации\IMG_003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3152">
            <a:off x="754752" y="2936951"/>
            <a:ext cx="1109856" cy="1729014"/>
          </a:xfrm>
          <a:prstGeom prst="rect">
            <a:avLst/>
          </a:prstGeom>
          <a:noFill/>
        </p:spPr>
      </p:pic>
      <p:pic>
        <p:nvPicPr>
          <p:cNvPr id="4100" name="Picture 4" descr="C:\Users\samir\Desktop\для презентации\IMG_0033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1972">
            <a:off x="7294136" y="356055"/>
            <a:ext cx="1286313" cy="1804901"/>
          </a:xfrm>
          <a:prstGeom prst="rect">
            <a:avLst/>
          </a:prstGeom>
          <a:noFill/>
        </p:spPr>
      </p:pic>
      <p:pic>
        <p:nvPicPr>
          <p:cNvPr id="4101" name="Picture 5" descr="C:\Users\samir\Desktop\для презентации\IMG_0033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348880"/>
            <a:ext cx="1080120" cy="1578670"/>
          </a:xfrm>
          <a:prstGeom prst="rect">
            <a:avLst/>
          </a:prstGeom>
          <a:noFill/>
        </p:spPr>
      </p:pic>
      <p:pic>
        <p:nvPicPr>
          <p:cNvPr id="4102" name="Picture 6" descr="C:\Users\samir\Desktop\для презентации\IMG_0033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02008">
            <a:off x="7749638" y="3115389"/>
            <a:ext cx="933450" cy="1123950"/>
          </a:xfrm>
          <a:prstGeom prst="rect">
            <a:avLst/>
          </a:prstGeom>
          <a:noFill/>
        </p:spPr>
      </p:pic>
      <p:pic>
        <p:nvPicPr>
          <p:cNvPr id="4103" name="Picture 7" descr="C:\Users\samir\Desktop\для презентации\IMG_0033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95907">
            <a:off x="6606678" y="4753522"/>
            <a:ext cx="828675" cy="1169987"/>
          </a:xfrm>
          <a:prstGeom prst="rect">
            <a:avLst/>
          </a:prstGeom>
          <a:noFill/>
        </p:spPr>
      </p:pic>
      <p:pic>
        <p:nvPicPr>
          <p:cNvPr id="4104" name="Picture 8" descr="C:\Users\samir\Desktop\для презентации\IMG_00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72422">
            <a:off x="472142" y="322664"/>
            <a:ext cx="1368151" cy="20162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43808" y="4221088"/>
            <a:ext cx="220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Проф. Кириллов Е.А.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20682972">
            <a:off x="343249" y="2444751"/>
            <a:ext cx="170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Доц.С.М.Тюрин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0852992">
            <a:off x="772855" y="4711372"/>
            <a:ext cx="191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Асс. </a:t>
            </a:r>
            <a:r>
              <a:rPr lang="ru-RU" dirty="0" err="1" smtClean="0"/>
              <a:t>Н.Е.Швырева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218869">
            <a:off x="6705791" y="2132856"/>
            <a:ext cx="169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Асс. Д.С.Гордон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1142144">
            <a:off x="5352686" y="5934371"/>
            <a:ext cx="261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Препаратор Т.А. </a:t>
            </a:r>
            <a:r>
              <a:rPr lang="ru-RU" dirty="0" err="1" smtClean="0"/>
              <a:t>Серкова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868144" y="393305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Аспирант </a:t>
            </a:r>
          </a:p>
          <a:p>
            <a:r>
              <a:rPr lang="ru-RU" sz="1600" dirty="0" smtClean="0"/>
              <a:t>Ю. Д. </a:t>
            </a:r>
            <a:r>
              <a:rPr lang="ru-RU" sz="1600" dirty="0" err="1" smtClean="0"/>
              <a:t>Оборотистов</a:t>
            </a:r>
            <a:endParaRPr lang="ru-RU" sz="1600" dirty="0"/>
          </a:p>
        </p:txBody>
      </p:sp>
      <p:pic>
        <p:nvPicPr>
          <p:cNvPr id="4105" name="Picture 9" descr="C:\Users\samir\Desktop\SNV838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11416">
            <a:off x="3785585" y="4689988"/>
            <a:ext cx="1224136" cy="158417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657931">
            <a:off x="3004834" y="6303301"/>
            <a:ext cx="198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Асс. Н.Л.Шульгина</a:t>
            </a:r>
            <a:endParaRPr lang="ru-RU" dirty="0"/>
          </a:p>
        </p:txBody>
      </p:sp>
      <p:pic>
        <p:nvPicPr>
          <p:cNvPr id="4106" name="Picture 10" descr="C:\Users\samir\Desktop\SNV8384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660101">
            <a:off x="1181767" y="5118159"/>
            <a:ext cx="936104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ir\Desktop\для презентации\IMG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780928"/>
            <a:ext cx="1944217" cy="2736304"/>
          </a:xfrm>
          <a:prstGeom prst="rect">
            <a:avLst/>
          </a:prstGeom>
          <a:noFill/>
        </p:spPr>
      </p:pic>
      <p:pic>
        <p:nvPicPr>
          <p:cNvPr id="2051" name="Picture 3" descr="C:\Users\samir\Desktop\для презентации\IMG_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48680"/>
            <a:ext cx="2664296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86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Научный студенческий кружок</a:t>
            </a:r>
            <a:endParaRPr lang="ru-RU" sz="2400" dirty="0"/>
          </a:p>
        </p:txBody>
      </p:sp>
      <p:pic>
        <p:nvPicPr>
          <p:cNvPr id="2052" name="Picture 4" descr="C:\Users\samir\Desktop\для презентации\IMG_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1800200" cy="2811388"/>
          </a:xfrm>
          <a:prstGeom prst="rect">
            <a:avLst/>
          </a:prstGeom>
          <a:noFill/>
        </p:spPr>
      </p:pic>
      <p:pic>
        <p:nvPicPr>
          <p:cNvPr id="2053" name="Picture 5" descr="C:\Users\samir\Desktop\для презентации\IMG_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692696"/>
            <a:ext cx="3653457" cy="27363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47664" y="357301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Заседание кружка проводит проф. Кириллов Е. А.</a:t>
            </a:r>
            <a:endParaRPr lang="ru-RU" dirty="0"/>
          </a:p>
        </p:txBody>
      </p:sp>
      <p:pic>
        <p:nvPicPr>
          <p:cNvPr id="2054" name="Picture 6" descr="C:\Users\samir\Desktop\для презентации\IMG_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933056"/>
            <a:ext cx="3229917" cy="1877566"/>
          </a:xfrm>
          <a:prstGeom prst="rect">
            <a:avLst/>
          </a:prstGeom>
          <a:noFill/>
        </p:spPr>
      </p:pic>
      <p:pic>
        <p:nvPicPr>
          <p:cNvPr id="2055" name="Picture 7" descr="C:\Users\samir\Desktop\для презентации\IMG_0014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3789040"/>
            <a:ext cx="1440160" cy="20569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28184" y="5589240"/>
            <a:ext cx="274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Староста кружка </a:t>
            </a:r>
            <a:r>
              <a:rPr lang="ru-RU" sz="1400" dirty="0" err="1" smtClean="0"/>
              <a:t>Оборотистова</a:t>
            </a:r>
            <a:r>
              <a:rPr lang="ru-RU" sz="1400" dirty="0" smtClean="0"/>
              <a:t> А.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2348880"/>
            <a:ext cx="311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Доклад делает студент 6курса </a:t>
            </a:r>
            <a:r>
              <a:rPr lang="ru-RU" sz="1200" dirty="0" err="1" smtClean="0"/>
              <a:t>Г.Здот</a:t>
            </a:r>
            <a:r>
              <a:rPr lang="ru-RU" sz="1200" dirty="0" smtClean="0"/>
              <a:t>(1968 г.)</a:t>
            </a:r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ir\Desktop\для презентации\IMG_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9802" y="404664"/>
            <a:ext cx="2194198" cy="1512168"/>
          </a:xfrm>
          <a:prstGeom prst="rect">
            <a:avLst/>
          </a:prstGeom>
          <a:noFill/>
        </p:spPr>
      </p:pic>
      <p:pic>
        <p:nvPicPr>
          <p:cNvPr id="3076" name="Picture 4" descr="C:\Users\samir\Desktop\для презентации\IMG_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12976"/>
            <a:ext cx="3600400" cy="31006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5816" y="2636912"/>
            <a:ext cx="336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Коллектив сотрудников в 1970 г.</a:t>
            </a:r>
            <a:endParaRPr lang="ru-RU" dirty="0"/>
          </a:p>
        </p:txBody>
      </p:sp>
      <p:pic>
        <p:nvPicPr>
          <p:cNvPr id="3077" name="Picture 5" descr="C:\Users\samir\Desktop\для презентации\IMG_003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068960"/>
            <a:ext cx="3290117" cy="23994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03441" y="5733256"/>
            <a:ext cx="504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20февраля 1970года Кирилловым Е.А. была произнесена «актовая речь» на заседании Ученого Совета 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16632"/>
            <a:ext cx="28475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Зав.кафедрой,профессор-1</a:t>
            </a:r>
          </a:p>
          <a:p>
            <a:r>
              <a:rPr lang="ru-RU" dirty="0" smtClean="0"/>
              <a:t>Доцентов-2</a:t>
            </a:r>
          </a:p>
          <a:p>
            <a:r>
              <a:rPr lang="ru-RU" dirty="0" smtClean="0"/>
              <a:t>Ассистентов-4</a:t>
            </a:r>
          </a:p>
          <a:p>
            <a:r>
              <a:rPr lang="ru-RU" dirty="0" smtClean="0"/>
              <a:t>Лаборантов-3</a:t>
            </a:r>
          </a:p>
          <a:p>
            <a:r>
              <a:rPr lang="ru-RU" dirty="0" smtClean="0"/>
              <a:t>Препаратор-1</a:t>
            </a:r>
            <a:endParaRPr lang="ru-RU" dirty="0"/>
          </a:p>
        </p:txBody>
      </p:sp>
      <p:pic>
        <p:nvPicPr>
          <p:cNvPr id="3078" name="Picture 6" descr="C:\Users\samir\Desktop\SNV838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88640"/>
            <a:ext cx="396044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ir\Desktop\для презентации\IMG_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80728"/>
            <a:ext cx="2664296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Учебно-методическая работа</a:t>
            </a:r>
            <a:endParaRPr lang="ru-RU" dirty="0"/>
          </a:p>
        </p:txBody>
      </p:sp>
      <p:pic>
        <p:nvPicPr>
          <p:cNvPr id="5123" name="Picture 3" descr="C:\Users\samir\Desktop\для презентации\IMG_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3168352" cy="23042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3068960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студентов 2-го курса на практическом занятии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4149080"/>
            <a:ext cx="389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 выполнением очередного задания</a:t>
            </a:r>
            <a:endParaRPr lang="ru-RU" dirty="0"/>
          </a:p>
        </p:txBody>
      </p:sp>
      <p:pic>
        <p:nvPicPr>
          <p:cNvPr id="5124" name="Picture 4" descr="C:\Users\samir\Desktop\для презентации\IMG_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3103437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mir\Desktop\для презентации\IMG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220269" cy="2232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116632"/>
            <a:ext cx="543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Воспитательная работа среди студентов</a:t>
            </a:r>
            <a:endParaRPr lang="ru-RU" sz="2400" dirty="0"/>
          </a:p>
        </p:txBody>
      </p:sp>
      <p:pic>
        <p:nvPicPr>
          <p:cNvPr id="6147" name="Picture 3" descr="C:\Users\samir\Desktop\для презентации\IMG_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4968552" cy="3240360"/>
          </a:xfrm>
          <a:prstGeom prst="rect">
            <a:avLst/>
          </a:prstGeom>
          <a:noFill/>
        </p:spPr>
      </p:pic>
      <p:pic>
        <p:nvPicPr>
          <p:cNvPr id="6148" name="Picture 4" descr="C:\Users\samir\Desktop\для презентации\IMG_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20688"/>
            <a:ext cx="2088232" cy="33214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5940152" y="414908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Выставка, посвященная 100-летию со дня рождения В.И.Ленина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mir\Desktop\для презентации\IMG_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908720"/>
            <a:ext cx="2952328" cy="4392488"/>
          </a:xfrm>
          <a:prstGeom prst="rect">
            <a:avLst/>
          </a:prstGeom>
          <a:noFill/>
        </p:spPr>
      </p:pic>
      <p:pic>
        <p:nvPicPr>
          <p:cNvPr id="7171" name="Picture 3" descr="C:\Users\samir\Desktop\для презентации\IMG_002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320480" cy="38164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47667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Иностранные гости на кафедре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013176"/>
            <a:ext cx="2908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Японская делегация(1970г.)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5517232"/>
            <a:ext cx="283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Польская делегация-1968г.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amir\Desktop\для презентации\IMG_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3023616" cy="1865376"/>
          </a:xfrm>
          <a:prstGeom prst="rect">
            <a:avLst/>
          </a:prstGeom>
          <a:noFill/>
        </p:spPr>
      </p:pic>
      <p:pic>
        <p:nvPicPr>
          <p:cNvPr id="8196" name="Picture 4" descr="C:\Users\samir\Desktop\для презентации\IMG_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4536504" cy="3216772"/>
          </a:xfrm>
          <a:prstGeom prst="rect">
            <a:avLst/>
          </a:prstGeom>
          <a:noFill/>
        </p:spPr>
      </p:pic>
      <p:pic>
        <p:nvPicPr>
          <p:cNvPr id="8197" name="Picture 5" descr="C:\Users\samir\Desktop\для презентации\IMG_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780928"/>
            <a:ext cx="3826752" cy="2734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482266">
            <a:off x="4548732" y="75006"/>
            <a:ext cx="374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кафедре устраиваются выставки на различные темы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184</TotalTime>
  <Words>127</Words>
  <Application>Microsoft Office PowerPoint</Application>
  <PresentationFormat>Экран (4:3)</PresentationFormat>
  <Paragraphs>33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В 1930г. Кафедра имела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1930г. Кафедра имела</dc:title>
  <dc:creator>samir</dc:creator>
  <cp:lastModifiedBy>Admin</cp:lastModifiedBy>
  <cp:revision>22</cp:revision>
  <dcterms:created xsi:type="dcterms:W3CDTF">2010-12-27T15:22:18Z</dcterms:created>
  <dcterms:modified xsi:type="dcterms:W3CDTF">2010-12-28T13:30:31Z</dcterms:modified>
</cp:coreProperties>
</file>